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  <p:sldMasterId id="2147483877" r:id="rId6"/>
  </p:sldMasterIdLst>
  <p:notesMasterIdLst>
    <p:notesMasterId r:id="rId16"/>
  </p:notesMasterIdLst>
  <p:handoutMasterIdLst>
    <p:handoutMasterId r:id="rId17"/>
  </p:handoutMasterIdLst>
  <p:sldIdLst>
    <p:sldId id="4021" r:id="rId7"/>
    <p:sldId id="4147" r:id="rId8"/>
    <p:sldId id="4153" r:id="rId9"/>
    <p:sldId id="4155" r:id="rId10"/>
    <p:sldId id="4009" r:id="rId11"/>
    <p:sldId id="4152" r:id="rId12"/>
    <p:sldId id="4154" r:id="rId13"/>
    <p:sldId id="267" r:id="rId14"/>
    <p:sldId id="4003" r:id="rId15"/>
  </p:sldIdLst>
  <p:sldSz cx="12192000" cy="6858000"/>
  <p:notesSz cx="6794500" cy="9906000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718F7DE-FC76-44F5-B1F5-949E0367615E}">
          <p14:sldIdLst>
            <p14:sldId id="4021"/>
          </p14:sldIdLst>
        </p14:section>
        <p14:section name="Introdução" id="{0EEB66C1-ABB3-486E-89F6-AB6E7310A40C}">
          <p14:sldIdLst>
            <p14:sldId id="4147"/>
            <p14:sldId id="4153"/>
            <p14:sldId id="4155"/>
            <p14:sldId id="4009"/>
            <p14:sldId id="4152"/>
            <p14:sldId id="4154"/>
            <p14:sldId id="267"/>
            <p14:sldId id="40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7" clrIdx="0"/>
  <p:cmAuthor id="1" name="Gabriel Ervilha" initials="GE" lastIdx="36" clrIdx="1"/>
  <p:cmAuthor id="2" name="Fernanda de Souza Lima da Costa e Silva" initials="FdSLdCeS" lastIdx="8" clrIdx="2"/>
  <p:cmAuthor id="3" name="Manuela Hungerbuhler" initials="MH" lastIdx="37" clrIdx="3">
    <p:extLst>
      <p:ext uri="{19B8F6BF-5375-455C-9EA6-DF929625EA0E}">
        <p15:presenceInfo xmlns:p15="http://schemas.microsoft.com/office/powerpoint/2012/main" userId="83c7b8126621ba88" providerId="Windows Live"/>
      </p:ext>
    </p:extLst>
  </p:cmAuthor>
  <p:cmAuthor id="4" name="Monica Monteiro" initials="MM" lastIdx="32" clrIdx="4">
    <p:extLst>
      <p:ext uri="{19B8F6BF-5375-455C-9EA6-DF929625EA0E}">
        <p15:presenceInfo xmlns:p15="http://schemas.microsoft.com/office/powerpoint/2012/main" userId="7042652b07443869" providerId="Windows Live"/>
      </p:ext>
    </p:extLst>
  </p:cmAuthor>
  <p:cmAuthor id="5" name="Juliana Del Santoro Reis" initials="JDSR" lastIdx="9" clrIdx="5">
    <p:extLst>
      <p:ext uri="{19B8F6BF-5375-455C-9EA6-DF929625EA0E}">
        <p15:presenceInfo xmlns:p15="http://schemas.microsoft.com/office/powerpoint/2012/main" userId="ea8db2e915596f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32E"/>
    <a:srgbClr val="008974"/>
    <a:srgbClr val="D2870B"/>
    <a:srgbClr val="006FB9"/>
    <a:srgbClr val="009933"/>
    <a:srgbClr val="1E428B"/>
    <a:srgbClr val="97491D"/>
    <a:srgbClr val="BD5B25"/>
    <a:srgbClr val="52BBB5"/>
    <a:srgbClr val="CA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C1A07-224E-4E2D-A8DF-F91C585E7659}" v="12" dt="2025-12-07T21:27:40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>
        <p:guide orient="horz" pos="2251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09/12/2025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44.2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44.2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50.3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496 346 24575,'-1'28'0,"-1"0"0,-7 40 0,7-59 0,0 0 0,0 0 0,-1-1 0,0 1 0,0 0 0,-1-1 0,0 0 0,0 0 0,-1 0 0,-10 13 0,14-21 0,1 1 0,-1-1 0,0 1 0,1-1 0,-1 1 0,1-1 0,-1 0 0,0 1 0,1-1 0,-1 0 0,0 1 0,1-1 0,-1 0 0,0 0 0,0 0 0,1 0 0,-1 1 0,0-1 0,1 0 0,-1 0 0,0-1 0,0 1 0,1 0 0,-1 0 0,0 0 0,1 0 0,-1-1 0,0 1 0,0 0 0,1 0 0,-1-1 0,1 1 0,-1-1 0,0 1 0,1-1 0,-1 1 0,1-1 0,-1 1 0,1-1 0,-1 1 0,1-1 0,-1 1 0,1-1 0,0 0 0,-1 0 0,-16-36 0,15 32 0,-7-26 0,1 1 0,1-2 0,1 1 0,2 0 0,1-1 0,2 0 0,2-35 0,0 61 0,0 0 0,1 1 0,-1-1 0,1 1 0,0 0 0,0-1 0,4-6 0,-5 11 0,-1 0 0,1 0 0,-1 0 0,1 1 0,-1-1 0,1 0 0,0 1 0,-1-1 0,1 0 0,0 1 0,0-1 0,-1 1 0,1-1 0,0 1 0,0-1 0,0 1 0,-1 0 0,1-1 0,2 1 0,-2 0 0,0 0 0,0 1 0,0-1 0,0 0 0,0 1 0,0-1 0,-1 1 0,1-1 0,0 1 0,0 0 0,0-1 0,-1 1 0,1 0 0,0 0 0,-1-1 0,1 1 0,0 0 0,-1 0 0,0 0 0,1 0 0,-1 0 0,1 0 0,-1 1 0,6 12 0,-1 0 0,-1 0 0,0 1 0,-2-1 0,1 1 0,0 19 0,-3 98 0,-1-80 0,1-40 0,0 0 0,-1-1 0,0 1 0,-1-1 0,0 0 0,-1 1 0,-6 17 0,7-25 0,0 0 0,-1 0 0,1-1 0,-1 1 0,0-1 0,0 1 0,0-1 0,0 0 0,-1 0 0,1 0 0,-1-1 0,1 1 0,-1-1 0,0 0 0,0 0 0,0 0 0,-1 0 0,1-1 0,0 0 0,-1 0 0,1 0 0,-7 0 0,3 1 0,0-1 0,-1-1 0,1 0 0,-1 0 0,1 0 0,-1-1 0,1-1 0,-1 1 0,-12-6 0,18 6 0,0 0 0,1 0 0,-1-1 0,0 1 0,1-1 0,0 0 0,-1 0 0,1 0 0,0 0 0,0 0 0,0-1 0,1 1 0,-1 0 0,0-1 0,1 0 0,-1 1 0,1-1 0,0 0 0,0 1 0,0-1 0,1 0 0,-1 0 0,0 0 0,1 0 0,0 0 0,0 0 0,0 0 0,0 0 0,0 0 0,1 0 0,0-3 0,2-9 0,1 1 0,1 0 0,0 0 0,1 0 0,0 1 0,1-1 0,1 1 0,0 1 0,15-18 0,6-5 0,64-59 0,-13 28 0,2 3 0,93-53 0,-126 83 0,-49 33 0,0 0 0,1 0 0,-1 0 0,1 0 0,-1 0 0,0 0 0,1-1 0,-1 1 0,0 0 0,1 0 0,-1 0 0,0-1 0,1 1 0,-1 0 0,0 0 0,0-1 0,1 1 0,-1 0 0,0-1 0,0 1 0,0 0 0,1-1 0,-1 1 0,0 0 0,0-1 0,0 1 0,0-1 0,0 1 0,0 0 0,0-1 0,1 1 0,-1-1 0,0 1 0,0 0 0,-1-1 0,1 1 0,0 0 0,0-1 0,0 1 0,0-1 0,0 1 0,0 0 0,0-1 0,-1 1 0,1 0 0,0-1 0,0 1 0,-1 0 0,1-1 0,0 1 0,0 0 0,-1 0 0,1-1 0,0 1 0,-1 0 0,1 0 0,0-1 0,-1 1 0,1 0 0,0 0 0,-1 0 0,1 0 0,0 0 0,-1 0 0,1-1 0,-1 1 0,-30-2 0,28 2 0,-57 2 0,1 3 0,0 2 0,-76 19 0,-170 62 0,288-83 0,7-3 0,0 1 0,1 1 0,-1-1 0,1 1 0,-1 1 0,1 0 0,0 0 0,-8 7 0,17-12 0,0 0 0,-1 1 0,1-1 0,0 0 0,0 0 0,-1 1 0,1-1 0,0 0 0,-1 1 0,1-1 0,0 1 0,0-1 0,0 0 0,0 1 0,-1-1 0,1 1 0,0-1 0,0 0 0,0 1 0,0-1 0,0 1 0,0-1 0,0 1 0,0-1 0,0 0 0,0 1 0,0-1 0,0 1 0,0-1 0,1 1 0,-1-1 0,0 0 0,0 1 0,0-1 0,1 0 0,-1 1 0,0-1 0,0 1 0,1-1 0,-1 0 0,0 0 0,1 1 0,-1-1 0,0 0 0,1 0 0,-1 1 0,0-1 0,1 0 0,-1 0 0,0 0 0,1 1 0,-1-1 0,1 0 0,0 0 0,26 7 0,-25-7 0,78 8 0,1-4 0,119-9 0,-108 2 0,-483 1 0,504 3-109,400-9 352,-384 0-993,251-50 1,-316 42-6077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2:1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0 388 24575,'102'-2'0,"0"-6"0,131-26 0,189-65 0,-392 92 0,97-24 0,-493 33 0,85 2 0,1638-3 0,-670-3 0,-663 2 0,1 1 0,30 5 0,-55-6 0,1 0 0,0 0 0,0 0 0,-1 0 0,1 0 0,0 0 0,0 0 0,-1 0 0,1 0 0,0 0 0,-1 1 0,1-1 0,0 0 0,-1 1 0,1-1 0,-1 0 0,1 1 0,0-1 0,-1 1 0,1-1 0,-1 1 0,1-1 0,-1 1 0,1-1 0,-1 1 0,0 0 0,1-1 0,-1 1 0,1 1 0,-2-1 0,0 0 0,0 1 0,0-1 0,0 0 0,0 0 0,0 0 0,0 0 0,0 0 0,0 0 0,0 0 0,-1 0 0,1 0 0,0-1 0,-1 1 0,-1 0 0,-14 7 0,0-1 0,-1-1 0,1 0 0,-1-2 0,-21 4 0,-98 5 0,95-10 0,-658 14 0,299-14 0,400-3 0,-15 0 0,1 0 0,-1 1 0,1 1 0,-1 0 0,1 1 0,-24 8 0,38-11 0,0 0 0,0 1 0,0-1 0,-1 0 0,1 1 0,0-1 0,0 1 0,0-1 0,0 1 0,0-1 0,0 1 0,0 0 0,0-1 0,1 1 0,-1 0 0,0 0 0,0 0 0,1 0 0,-1 0 0,0 0 0,1 0 0,-1 0 0,1 0 0,-1 0 0,1 0 0,0 0 0,-1 0 0,1 0 0,0 0 0,0 0 0,0 1 0,-1-1 0,1 0 0,1 0 0,-1 0 0,0 0 0,0 0 0,0 1 0,1-1 0,-1 0 0,0 0 0,2 2 0,0 1 0,1-1 0,0 1 0,1-1 0,-1 0 0,0 0 0,1 0 0,0-1 0,0 1 0,-1-1 0,6 3 0,22 8 0,0-1 0,1-1 0,0-2 0,1-1 0,60 6 0,178 0 0,-211-12 0,1246 0 0,-662-6 0,8081 4 0,-8587-7 0,201-35 0,-73 6 0,-98 21 0,-55 7 0,131-27 0,-88 7 0,308-16 0,163 43 0,-275 5 0,2923-4 0,-2911-18 0,-63 1 0,958 13 0,-646 7 0,-131-3 0,-481 0 0,-1 0 0,1-1 0,0 1 0,0 0 0,0 0 0,0 0 0,0 0 0,0 0 0,0 0 0,-1 0 0,1 0 0,0 0 0,0 0 0,0 1 0,0-1 0,0 0 0,-1 1 0,1-1 0,0 0 0,0 1 0,0-1 0,-1 1 0,2 0 0,-20 8 0,-41 7 0,-703 113 0,-404-71 0,-10-58 0,487-4 0,-1527 4 0,1947 17 0,59-1 0,-907-10 0,607-9 0,-884 3 0,1543 0 0,0-6 0,197-34 0,-234 25 0,1 5 0,208 8 0,-149 5 0,4-2 0,213-4 0,-357 1 0,-1-1 0,46-12 0,-65 11 0,-12 0 0,-23 0 0,-42 1 0,-1272 1 0,642 4 0,559 0 0,-152-5 0,179-13 0,75 10 0,-49-4 0,-565 6 0,332 7 0,-2301-3 0,2608 0 0,5 1 0,-1-1 0,1 0 0,0 0 0,0 0 0,0 0 0,-1-1 0,1 1 0,0-1 0,0 0 0,0-1 0,0 1 0,0-1 0,0 1 0,-7-5 0,11 5 0,0 1 0,0 0 0,0 0 0,0 0 0,0 0 0,0-1 0,-1 1 0,1 0 0,0 0 0,0-1 0,0 1 0,0 0 0,0 0 0,0 0 0,0-1 0,0 1 0,0 0 0,1 0 0,-1 0 0,0-1 0,0 1 0,0 0 0,0 0 0,0 0 0,0 0 0,0-1 0,0 1 0,0 0 0,1 0 0,-1 0 0,0 0 0,0-1 0,0 1 0,0 0 0,1 0 0,-1 0 0,0 0 0,0 0 0,0 0 0,0 0 0,1 0 0,-1 0 0,0-1 0,0 1 0,1 0 0,16-5 0,17-1 0,406 0 0,-247 9 0,1469-3 0,-1618-2 0,72-13 0,29-2 0,-91 16 0,-20 1 0,-1-1 0,1-2 0,45-9 0,-77 11 0,0 1 0,0-1 0,0 1 0,0-1 0,0 0 0,0 1 0,0-1 0,0 0 0,-1 0 0,1-1 0,0 1 0,1-2 0,-2 2 0,-1 1 0,0 0 0,0-1 0,0 1 0,0 0 0,1-1 0,-1 1 0,0-1 0,0 1 0,0-1 0,0 1 0,0 0 0,0-1 0,0 1 0,0-1 0,0 1 0,-1-1 0,1 1 0,0 0 0,0-1 0,0 1 0,0-1 0,-1 1 0,1 0 0,0-1 0,0 1 0,0 0 0,-1-1 0,1 1 0,0 0 0,-1-1 0,1 1 0,0 0 0,-1-1 0,-4-2 0,0 0 0,0 1 0,0-1 0,0 1 0,0 0 0,-1 0 0,-6-1 0,-65-12 0,-1 3 0,-1 4 0,-105 2 0,30 2 0,145 3 0,0 0 0,1-1 0,-1 0 0,-12-5 0,19 7 0,1 0 0,0-1 0,0 1 0,0-1 0,0 0 0,-1 1 0,1-1 0,0 0 0,0 1 0,0-1 0,0 0 0,1 0 0,-1 0 0,0 0 0,0 0 0,0-2 0,1 2 0,0 0 0,0 1 0,0-1 0,0 0 0,0 0 0,0 0 0,1 0 0,-1 1 0,0-1 0,1 0 0,-1 0 0,0 1 0,1-1 0,-1 0 0,1 0 0,-1 1 0,1-1 0,-1 0 0,1 1 0,0-1 0,-1 1 0,1-1 0,0 1 0,0-1 0,-1 1 0,1 0 0,0-1 0,1 1 0,7-5 0,12-5 0,-14 5 0,-9 3 0,-38 0 0,0 2 0,0 1 0,-48 9 0,-14 0 0,-598 69 0,83 3 0,556-78 0,-595 24 0,-2966-32 0,1912 7 0,1757-6 0,-1-2 0,1-2 0,55-16 0,-2 1 0,46-12 0,70-11 0,-46 16 0,-74 11 0,134-7 0,-175 19 0,0-1 0,100-28 0,47-8 0,-117 34-1365,-10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50.3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496 346 24575,'-1'28'0,"-1"0"0,-7 40 0,7-59 0,0 0 0,0 0 0,-1-1 0,0 1 0,0 0 0,-1-1 0,0 0 0,0 0 0,-1 0 0,-10 13 0,14-21 0,1 1 0,-1-1 0,0 1 0,1-1 0,-1 1 0,1-1 0,-1 0 0,0 1 0,1-1 0,-1 0 0,0 1 0,1-1 0,-1 0 0,0 0 0,0 0 0,1 0 0,-1 1 0,0-1 0,1 0 0,-1 0 0,0-1 0,0 1 0,1 0 0,-1 0 0,0 0 0,1 0 0,-1-1 0,0 1 0,0 0 0,1 0 0,-1-1 0,1 1 0,-1-1 0,0 1 0,1-1 0,-1 1 0,1-1 0,-1 1 0,1-1 0,-1 1 0,1-1 0,-1 1 0,1-1 0,0 0 0,-1 0 0,-16-36 0,15 32 0,-7-26 0,1 1 0,1-2 0,1 1 0,2 0 0,1-1 0,2 0 0,2-35 0,0 61 0,0 0 0,1 1 0,-1-1 0,1 1 0,0 0 0,0-1 0,4-6 0,-5 11 0,-1 0 0,1 0 0,-1 0 0,1 1 0,-1-1 0,1 0 0,0 1 0,-1-1 0,1 0 0,0 1 0,0-1 0,-1 1 0,1-1 0,0 1 0,0-1 0,0 1 0,-1 0 0,1-1 0,2 1 0,-2 0 0,0 0 0,0 1 0,0-1 0,0 0 0,0 1 0,0-1 0,-1 1 0,1-1 0,0 1 0,0 0 0,0-1 0,-1 1 0,1 0 0,0 0 0,-1-1 0,1 1 0,0 0 0,-1 0 0,0 0 0,1 0 0,-1 0 0,1 0 0,-1 1 0,6 12 0,-1 0 0,-1 0 0,0 1 0,-2-1 0,1 1 0,0 19 0,-3 98 0,-1-80 0,1-40 0,0 0 0,-1-1 0,0 1 0,-1-1 0,0 0 0,-1 1 0,-6 17 0,7-25 0,0 0 0,-1 0 0,1-1 0,-1 1 0,0-1 0,0 1 0,0-1 0,0 0 0,-1 0 0,1 0 0,-1-1 0,1 1 0,-1-1 0,0 0 0,0 0 0,0 0 0,-1 0 0,1-1 0,0 0 0,-1 0 0,1 0 0,-7 0 0,3 1 0,0-1 0,-1-1 0,1 0 0,-1 0 0,1 0 0,-1-1 0,1-1 0,-1 1 0,-12-6 0,18 6 0,0 0 0,1 0 0,-1-1 0,0 1 0,1-1 0,0 0 0,-1 0 0,1 0 0,0 0 0,0 0 0,0-1 0,1 1 0,-1 0 0,0-1 0,1 0 0,-1 1 0,1-1 0,0 0 0,0 1 0,0-1 0,1 0 0,-1 0 0,0 0 0,1 0 0,0 0 0,0 0 0,0 0 0,0 0 0,0 0 0,1 0 0,0-3 0,2-9 0,1 1 0,1 0 0,0 0 0,1 0 0,0 1 0,1-1 0,1 1 0,0 1 0,15-18 0,6-5 0,64-59 0,-13 28 0,2 3 0,93-53 0,-126 83 0,-49 33 0,0 0 0,1 0 0,-1 0 0,1 0 0,-1 0 0,0 0 0,1-1 0,-1 1 0,0 0 0,1 0 0,-1 0 0,0-1 0,1 1 0,-1 0 0,0 0 0,0-1 0,1 1 0,-1 0 0,0-1 0,0 1 0,0 0 0,1-1 0,-1 1 0,0 0 0,0-1 0,0 1 0,0-1 0,0 1 0,0 0 0,0-1 0,1 1 0,-1-1 0,0 1 0,0 0 0,-1-1 0,1 1 0,0 0 0,0-1 0,0 1 0,0-1 0,0 1 0,0 0 0,0-1 0,-1 1 0,1 0 0,0-1 0,0 1 0,-1 0 0,1-1 0,0 1 0,0 0 0,-1 0 0,1-1 0,0 1 0,-1 0 0,1 0 0,0-1 0,-1 1 0,1 0 0,0 0 0,-1 0 0,1 0 0,0 0 0,-1 0 0,1-1 0,-1 1 0,-30-2 0,28 2 0,-57 2 0,1 3 0,0 2 0,-76 19 0,-170 62 0,288-83 0,7-3 0,0 1 0,1 1 0,-1-1 0,1 1 0,-1 1 0,1 0 0,0 0 0,-8 7 0,17-12 0,0 0 0,-1 1 0,1-1 0,0 0 0,0 0 0,-1 1 0,1-1 0,0 0 0,-1 1 0,1-1 0,0 1 0,0-1 0,0 0 0,0 1 0,-1-1 0,1 1 0,0-1 0,0 0 0,0 1 0,0-1 0,0 1 0,0-1 0,0 1 0,0-1 0,0 0 0,0 1 0,0-1 0,0 1 0,0-1 0,1 1 0,-1-1 0,0 0 0,0 1 0,0-1 0,1 0 0,-1 1 0,0-1 0,0 1 0,1-1 0,-1 0 0,0 0 0,1 1 0,-1-1 0,0 0 0,1 0 0,-1 1 0,0-1 0,1 0 0,-1 0 0,0 0 0,1 1 0,-1-1 0,1 0 0,0 0 0,26 7 0,-25-7 0,78 8 0,1-4 0,119-9 0,-108 2 0,-483 1 0,504 3-109,400-9 352,-384 0-993,251-50 1,-316 42-6077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2:1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0 388 24575,'102'-2'0,"0"-6"0,131-26 0,189-65 0,-392 92 0,97-24 0,-493 33 0,85 2 0,1638-3 0,-670-3 0,-663 2 0,1 1 0,30 5 0,-55-6 0,1 0 0,0 0 0,0 0 0,-1 0 0,1 0 0,0 0 0,0 0 0,-1 0 0,1 0 0,0 0 0,-1 1 0,1-1 0,0 0 0,-1 1 0,1-1 0,-1 0 0,1 1 0,0-1 0,-1 1 0,1-1 0,-1 1 0,1-1 0,-1 1 0,1-1 0,-1 1 0,0 0 0,1-1 0,-1 1 0,1 1 0,-2-1 0,0 0 0,0 1 0,0-1 0,0 0 0,0 0 0,0 0 0,0 0 0,0 0 0,0 0 0,0 0 0,-1 0 0,1 0 0,0-1 0,-1 1 0,-1 0 0,-14 7 0,0-1 0,-1-1 0,1 0 0,-1-2 0,-21 4 0,-98 5 0,95-10 0,-658 14 0,299-14 0,400-3 0,-15 0 0,1 0 0,-1 1 0,1 1 0,-1 0 0,1 1 0,-24 8 0,38-11 0,0 0 0,0 1 0,0-1 0,-1 0 0,1 1 0,0-1 0,0 1 0,0-1 0,0 1 0,0-1 0,0 1 0,0 0 0,0-1 0,1 1 0,-1 0 0,0 0 0,0 0 0,1 0 0,-1 0 0,0 0 0,1 0 0,-1 0 0,1 0 0,-1 0 0,1 0 0,0 0 0,-1 0 0,1 0 0,0 0 0,0 0 0,0 1 0,-1-1 0,1 0 0,1 0 0,-1 0 0,0 0 0,0 0 0,0 1 0,1-1 0,-1 0 0,0 0 0,2 2 0,0 1 0,1-1 0,0 1 0,1-1 0,-1 0 0,0 0 0,1 0 0,0-1 0,0 1 0,-1-1 0,6 3 0,22 8 0,0-1 0,1-1 0,0-2 0,1-1 0,60 6 0,178 0 0,-211-12 0,1246 0 0,-662-6 0,8081 4 0,-8587-7 0,201-35 0,-73 6 0,-98 21 0,-55 7 0,131-27 0,-88 7 0,308-16 0,163 43 0,-275 5 0,2923-4 0,-2911-18 0,-63 1 0,958 13 0,-646 7 0,-131-3 0,-481 0 0,-1 0 0,1-1 0,0 1 0,0 0 0,0 0 0,0 0 0,0 0 0,0 0 0,0 0 0,-1 0 0,1 0 0,0 0 0,0 0 0,0 1 0,0-1 0,0 0 0,-1 1 0,1-1 0,0 0 0,0 1 0,0-1 0,-1 1 0,2 0 0,-20 8 0,-41 7 0,-703 113 0,-404-71 0,-10-58 0,487-4 0,-1527 4 0,1947 17 0,59-1 0,-907-10 0,607-9 0,-884 3 0,1543 0 0,0-6 0,197-34 0,-234 25 0,1 5 0,208 8 0,-149 5 0,4-2 0,213-4 0,-357 1 0,-1-1 0,46-12 0,-65 11 0,-12 0 0,-23 0 0,-42 1 0,-1272 1 0,642 4 0,559 0 0,-152-5 0,179-13 0,75 10 0,-49-4 0,-565 6 0,332 7 0,-2301-3 0,2608 0 0,5 1 0,-1-1 0,1 0 0,0 0 0,0 0 0,0 0 0,-1-1 0,1 1 0,0-1 0,0 0 0,0-1 0,0 1 0,0-1 0,0 1 0,-7-5 0,11 5 0,0 1 0,0 0 0,0 0 0,0 0 0,0 0 0,0-1 0,-1 1 0,1 0 0,0 0 0,0-1 0,0 1 0,0 0 0,0 0 0,0 0 0,0-1 0,0 1 0,0 0 0,1 0 0,-1 0 0,0-1 0,0 1 0,0 0 0,0 0 0,0 0 0,0 0 0,0-1 0,0 1 0,0 0 0,1 0 0,-1 0 0,0 0 0,0-1 0,0 1 0,0 0 0,1 0 0,-1 0 0,0 0 0,0 0 0,0 0 0,0 0 0,1 0 0,-1 0 0,0-1 0,0 1 0,1 0 0,16-5 0,17-1 0,406 0 0,-247 9 0,1469-3 0,-1618-2 0,72-13 0,29-2 0,-91 16 0,-20 1 0,-1-1 0,1-2 0,45-9 0,-77 11 0,0 1 0,0-1 0,0 1 0,0-1 0,0 0 0,0 1 0,0-1 0,0 0 0,-1 0 0,1-1 0,0 1 0,1-2 0,-2 2 0,-1 1 0,0 0 0,0-1 0,0 1 0,0 0 0,1-1 0,-1 1 0,0-1 0,0 1 0,0-1 0,0 1 0,0 0 0,0-1 0,0 1 0,0-1 0,0 1 0,-1-1 0,1 1 0,0 0 0,0-1 0,0 1 0,0-1 0,-1 1 0,1 0 0,0-1 0,0 1 0,0 0 0,-1-1 0,1 1 0,0 0 0,-1-1 0,1 1 0,0 0 0,-1-1 0,-4-2 0,0 0 0,0 1 0,0-1 0,0 1 0,0 0 0,-1 0 0,-6-1 0,-65-12 0,-1 3 0,-1 4 0,-105 2 0,30 2 0,145 3 0,0 0 0,1-1 0,-1 0 0,-12-5 0,19 7 0,1 0 0,0-1 0,0 1 0,0-1 0,0 0 0,-1 1 0,1-1 0,0 0 0,0 1 0,0-1 0,0 0 0,1 0 0,-1 0 0,0 0 0,0 0 0,0-2 0,1 2 0,0 0 0,0 1 0,0-1 0,0 0 0,0 0 0,0 0 0,1 0 0,-1 1 0,0-1 0,1 0 0,-1 0 0,0 1 0,1-1 0,-1 0 0,1 0 0,-1 1 0,1-1 0,-1 0 0,1 1 0,0-1 0,-1 1 0,1-1 0,0 1 0,0-1 0,-1 1 0,1 0 0,0-1 0,1 1 0,7-5 0,12-5 0,-14 5 0,-9 3 0,-38 0 0,0 2 0,0 1 0,-48 9 0,-14 0 0,-598 69 0,83 3 0,556-78 0,-595 24 0,-2966-32 0,1912 7 0,1757-6 0,-1-2 0,1-2 0,55-16 0,-2 1 0,46-12 0,70-11 0,-46 16 0,-74 11 0,134-7 0,-175 19 0,0-1 0,100-28 0,47-8 0,-117 34-1365,-10 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44.2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50.3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496 346 24575,'-1'28'0,"-1"0"0,-7 40 0,7-59 0,0 0 0,0 0 0,-1-1 0,0 1 0,0 0 0,-1-1 0,0 0 0,0 0 0,-1 0 0,-10 13 0,14-21 0,1 1 0,-1-1 0,0 1 0,1-1 0,-1 1 0,1-1 0,-1 0 0,0 1 0,1-1 0,-1 0 0,0 1 0,1-1 0,-1 0 0,0 0 0,0 0 0,1 0 0,-1 1 0,0-1 0,1 0 0,-1 0 0,0-1 0,0 1 0,1 0 0,-1 0 0,0 0 0,1 0 0,-1-1 0,0 1 0,0 0 0,1 0 0,-1-1 0,1 1 0,-1-1 0,0 1 0,1-1 0,-1 1 0,1-1 0,-1 1 0,1-1 0,-1 1 0,1-1 0,-1 1 0,1-1 0,0 0 0,-1 0 0,-16-36 0,15 32 0,-7-26 0,1 1 0,1-2 0,1 1 0,2 0 0,1-1 0,2 0 0,2-35 0,0 61 0,0 0 0,1 1 0,-1-1 0,1 1 0,0 0 0,0-1 0,4-6 0,-5 11 0,-1 0 0,1 0 0,-1 0 0,1 1 0,-1-1 0,1 0 0,0 1 0,-1-1 0,1 0 0,0 1 0,0-1 0,-1 1 0,1-1 0,0 1 0,0-1 0,0 1 0,-1 0 0,1-1 0,2 1 0,-2 0 0,0 0 0,0 1 0,0-1 0,0 0 0,0 1 0,0-1 0,-1 1 0,1-1 0,0 1 0,0 0 0,0-1 0,-1 1 0,1 0 0,0 0 0,-1-1 0,1 1 0,0 0 0,-1 0 0,0 0 0,1 0 0,-1 0 0,1 0 0,-1 1 0,6 12 0,-1 0 0,-1 0 0,0 1 0,-2-1 0,1 1 0,0 19 0,-3 98 0,-1-80 0,1-40 0,0 0 0,-1-1 0,0 1 0,-1-1 0,0 0 0,-1 1 0,-6 17 0,7-25 0,0 0 0,-1 0 0,1-1 0,-1 1 0,0-1 0,0 1 0,0-1 0,0 0 0,-1 0 0,1 0 0,-1-1 0,1 1 0,-1-1 0,0 0 0,0 0 0,0 0 0,-1 0 0,1-1 0,0 0 0,-1 0 0,1 0 0,-7 0 0,3 1 0,0-1 0,-1-1 0,1 0 0,-1 0 0,1 0 0,-1-1 0,1-1 0,-1 1 0,-12-6 0,18 6 0,0 0 0,1 0 0,-1-1 0,0 1 0,1-1 0,0 0 0,-1 0 0,1 0 0,0 0 0,0 0 0,0-1 0,1 1 0,-1 0 0,0-1 0,1 0 0,-1 1 0,1-1 0,0 0 0,0 1 0,0-1 0,1 0 0,-1 0 0,0 0 0,1 0 0,0 0 0,0 0 0,0 0 0,0 0 0,0 0 0,1 0 0,0-3 0,2-9 0,1 1 0,1 0 0,0 0 0,1 0 0,0 1 0,1-1 0,1 1 0,0 1 0,15-18 0,6-5 0,64-59 0,-13 28 0,2 3 0,93-53 0,-126 83 0,-49 33 0,0 0 0,1 0 0,-1 0 0,1 0 0,-1 0 0,0 0 0,1-1 0,-1 1 0,0 0 0,1 0 0,-1 0 0,0-1 0,1 1 0,-1 0 0,0 0 0,0-1 0,1 1 0,-1 0 0,0-1 0,0 1 0,0 0 0,1-1 0,-1 1 0,0 0 0,0-1 0,0 1 0,0-1 0,0 1 0,0 0 0,0-1 0,1 1 0,-1-1 0,0 1 0,0 0 0,-1-1 0,1 1 0,0 0 0,0-1 0,0 1 0,0-1 0,0 1 0,0 0 0,0-1 0,-1 1 0,1 0 0,0-1 0,0 1 0,-1 0 0,1-1 0,0 1 0,0 0 0,-1 0 0,1-1 0,0 1 0,-1 0 0,1 0 0,0-1 0,-1 1 0,1 0 0,0 0 0,-1 0 0,1 0 0,0 0 0,-1 0 0,1-1 0,-1 1 0,-30-2 0,28 2 0,-57 2 0,1 3 0,0 2 0,-76 19 0,-170 62 0,288-83 0,7-3 0,0 1 0,1 1 0,-1-1 0,1 1 0,-1 1 0,1 0 0,0 0 0,-8 7 0,17-12 0,0 0 0,-1 1 0,1-1 0,0 0 0,0 0 0,-1 1 0,1-1 0,0 0 0,-1 1 0,1-1 0,0 1 0,0-1 0,0 0 0,0 1 0,-1-1 0,1 1 0,0-1 0,0 0 0,0 1 0,0-1 0,0 1 0,0-1 0,0 1 0,0-1 0,0 0 0,0 1 0,0-1 0,0 1 0,0-1 0,1 1 0,-1-1 0,0 0 0,0 1 0,0-1 0,1 0 0,-1 1 0,0-1 0,0 1 0,1-1 0,-1 0 0,0 0 0,1 1 0,-1-1 0,0 0 0,1 0 0,-1 1 0,0-1 0,1 0 0,-1 0 0,0 0 0,1 1 0,-1-1 0,1 0 0,0 0 0,26 7 0,-25-7 0,78 8 0,1-4 0,119-9 0,-108 2 0,-483 1 0,504 3-109,400-9 352,-384 0-993,251-50 1,-316 42-6077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2:1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0 388 24575,'102'-2'0,"0"-6"0,131-26 0,189-65 0,-392 92 0,97-24 0,-493 33 0,85 2 0,1638-3 0,-670-3 0,-663 2 0,1 1 0,30 5 0,-55-6 0,1 0 0,0 0 0,0 0 0,-1 0 0,1 0 0,0 0 0,0 0 0,-1 0 0,1 0 0,0 0 0,-1 1 0,1-1 0,0 0 0,-1 1 0,1-1 0,-1 0 0,1 1 0,0-1 0,-1 1 0,1-1 0,-1 1 0,1-1 0,-1 1 0,1-1 0,-1 1 0,0 0 0,1-1 0,-1 1 0,1 1 0,-2-1 0,0 0 0,0 1 0,0-1 0,0 0 0,0 0 0,0 0 0,0 0 0,0 0 0,0 0 0,0 0 0,-1 0 0,1 0 0,0-1 0,-1 1 0,-1 0 0,-14 7 0,0-1 0,-1-1 0,1 0 0,-1-2 0,-21 4 0,-98 5 0,95-10 0,-658 14 0,299-14 0,400-3 0,-15 0 0,1 0 0,-1 1 0,1 1 0,-1 0 0,1 1 0,-24 8 0,38-11 0,0 0 0,0 1 0,0-1 0,-1 0 0,1 1 0,0-1 0,0 1 0,0-1 0,0 1 0,0-1 0,0 1 0,0 0 0,0-1 0,1 1 0,-1 0 0,0 0 0,0 0 0,1 0 0,-1 0 0,0 0 0,1 0 0,-1 0 0,1 0 0,-1 0 0,1 0 0,0 0 0,-1 0 0,1 0 0,0 0 0,0 0 0,0 1 0,-1-1 0,1 0 0,1 0 0,-1 0 0,0 0 0,0 0 0,0 1 0,1-1 0,-1 0 0,0 0 0,2 2 0,0 1 0,1-1 0,0 1 0,1-1 0,-1 0 0,0 0 0,1 0 0,0-1 0,0 1 0,-1-1 0,6 3 0,22 8 0,0-1 0,1-1 0,0-2 0,1-1 0,60 6 0,178 0 0,-211-12 0,1246 0 0,-662-6 0,8081 4 0,-8587-7 0,201-35 0,-73 6 0,-98 21 0,-55 7 0,131-27 0,-88 7 0,308-16 0,163 43 0,-275 5 0,2923-4 0,-2911-18 0,-63 1 0,958 13 0,-646 7 0,-131-3 0,-481 0 0,-1 0 0,1-1 0,0 1 0,0 0 0,0 0 0,0 0 0,0 0 0,0 0 0,0 0 0,-1 0 0,1 0 0,0 0 0,0 0 0,0 1 0,0-1 0,0 0 0,-1 1 0,1-1 0,0 0 0,0 1 0,0-1 0,-1 1 0,2 0 0,-20 8 0,-41 7 0,-703 113 0,-404-71 0,-10-58 0,487-4 0,-1527 4 0,1947 17 0,59-1 0,-907-10 0,607-9 0,-884 3 0,1543 0 0,0-6 0,197-34 0,-234 25 0,1 5 0,208 8 0,-149 5 0,4-2 0,213-4 0,-357 1 0,-1-1 0,46-12 0,-65 11 0,-12 0 0,-23 0 0,-42 1 0,-1272 1 0,642 4 0,559 0 0,-152-5 0,179-13 0,75 10 0,-49-4 0,-565 6 0,332 7 0,-2301-3 0,2608 0 0,5 1 0,-1-1 0,1 0 0,0 0 0,0 0 0,0 0 0,-1-1 0,1 1 0,0-1 0,0 0 0,0-1 0,0 1 0,0-1 0,0 1 0,-7-5 0,11 5 0,0 1 0,0 0 0,0 0 0,0 0 0,0 0 0,0-1 0,-1 1 0,1 0 0,0 0 0,0-1 0,0 1 0,0 0 0,0 0 0,0 0 0,0-1 0,0 1 0,0 0 0,1 0 0,-1 0 0,0-1 0,0 1 0,0 0 0,0 0 0,0 0 0,0 0 0,0-1 0,0 1 0,0 0 0,1 0 0,-1 0 0,0 0 0,0-1 0,0 1 0,0 0 0,1 0 0,-1 0 0,0 0 0,0 0 0,0 0 0,0 0 0,1 0 0,-1 0 0,0-1 0,0 1 0,1 0 0,16-5 0,17-1 0,406 0 0,-247 9 0,1469-3 0,-1618-2 0,72-13 0,29-2 0,-91 16 0,-20 1 0,-1-1 0,1-2 0,45-9 0,-77 11 0,0 1 0,0-1 0,0 1 0,0-1 0,0 0 0,0 1 0,0-1 0,0 0 0,-1 0 0,1-1 0,0 1 0,1-2 0,-2 2 0,-1 1 0,0 0 0,0-1 0,0 1 0,0 0 0,1-1 0,-1 1 0,0-1 0,0 1 0,0-1 0,0 1 0,0 0 0,0-1 0,0 1 0,0-1 0,0 1 0,-1-1 0,1 1 0,0 0 0,0-1 0,0 1 0,0-1 0,-1 1 0,1 0 0,0-1 0,0 1 0,0 0 0,-1-1 0,1 1 0,0 0 0,-1-1 0,1 1 0,0 0 0,-1-1 0,-4-2 0,0 0 0,0 1 0,0-1 0,0 1 0,0 0 0,-1 0 0,-6-1 0,-65-12 0,-1 3 0,-1 4 0,-105 2 0,30 2 0,145 3 0,0 0 0,1-1 0,-1 0 0,-12-5 0,19 7 0,1 0 0,0-1 0,0 1 0,0-1 0,0 0 0,-1 1 0,1-1 0,0 0 0,0 1 0,0-1 0,0 0 0,1 0 0,-1 0 0,0 0 0,0 0 0,0-2 0,1 2 0,0 0 0,0 1 0,0-1 0,0 0 0,0 0 0,0 0 0,1 0 0,-1 1 0,0-1 0,1 0 0,-1 0 0,0 1 0,1-1 0,-1 0 0,1 0 0,-1 1 0,1-1 0,-1 0 0,1 1 0,0-1 0,-1 1 0,1-1 0,0 1 0,0-1 0,-1 1 0,1 0 0,0-1 0,1 1 0,7-5 0,12-5 0,-14 5 0,-9 3 0,-38 0 0,0 2 0,0 1 0,-48 9 0,-14 0 0,-598 69 0,83 3 0,556-78 0,-595 24 0,-2966-32 0,1912 7 0,1757-6 0,-1-2 0,1-2 0,55-16 0,-2 1 0,46-12 0,70-11 0,-46 16 0,-74 11 0,134-7 0,-175 19 0,0-1 0,100-28 0,47-8 0,-117 34-1365,-10 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44.2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1:50.3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496 346 24575,'-1'28'0,"-1"0"0,-7 40 0,7-59 0,0 0 0,0 0 0,-1-1 0,0 1 0,0 0 0,-1-1 0,0 0 0,0 0 0,-1 0 0,-10 13 0,14-21 0,1 1 0,-1-1 0,0 1 0,1-1 0,-1 1 0,1-1 0,-1 0 0,0 1 0,1-1 0,-1 0 0,0 1 0,1-1 0,-1 0 0,0 0 0,0 0 0,1 0 0,-1 1 0,0-1 0,1 0 0,-1 0 0,0-1 0,0 1 0,1 0 0,-1 0 0,0 0 0,1 0 0,-1-1 0,0 1 0,0 0 0,1 0 0,-1-1 0,1 1 0,-1-1 0,0 1 0,1-1 0,-1 1 0,1-1 0,-1 1 0,1-1 0,-1 1 0,1-1 0,-1 1 0,1-1 0,0 0 0,-1 0 0,-16-36 0,15 32 0,-7-26 0,1 1 0,1-2 0,1 1 0,2 0 0,1-1 0,2 0 0,2-35 0,0 61 0,0 0 0,1 1 0,-1-1 0,1 1 0,0 0 0,0-1 0,4-6 0,-5 11 0,-1 0 0,1 0 0,-1 0 0,1 1 0,-1-1 0,1 0 0,0 1 0,-1-1 0,1 0 0,0 1 0,0-1 0,-1 1 0,1-1 0,0 1 0,0-1 0,0 1 0,-1 0 0,1-1 0,2 1 0,-2 0 0,0 0 0,0 1 0,0-1 0,0 0 0,0 1 0,0-1 0,-1 1 0,1-1 0,0 1 0,0 0 0,0-1 0,-1 1 0,1 0 0,0 0 0,-1-1 0,1 1 0,0 0 0,-1 0 0,0 0 0,1 0 0,-1 0 0,1 0 0,-1 1 0,6 12 0,-1 0 0,-1 0 0,0 1 0,-2-1 0,1 1 0,0 19 0,-3 98 0,-1-80 0,1-40 0,0 0 0,-1-1 0,0 1 0,-1-1 0,0 0 0,-1 1 0,-6 17 0,7-25 0,0 0 0,-1 0 0,1-1 0,-1 1 0,0-1 0,0 1 0,0-1 0,0 0 0,-1 0 0,1 0 0,-1-1 0,1 1 0,-1-1 0,0 0 0,0 0 0,0 0 0,-1 0 0,1-1 0,0 0 0,-1 0 0,1 0 0,-7 0 0,3 1 0,0-1 0,-1-1 0,1 0 0,-1 0 0,1 0 0,-1-1 0,1-1 0,-1 1 0,-12-6 0,18 6 0,0 0 0,1 0 0,-1-1 0,0 1 0,1-1 0,0 0 0,-1 0 0,1 0 0,0 0 0,0 0 0,0-1 0,1 1 0,-1 0 0,0-1 0,1 0 0,-1 1 0,1-1 0,0 0 0,0 1 0,0-1 0,1 0 0,-1 0 0,0 0 0,1 0 0,0 0 0,0 0 0,0 0 0,0 0 0,0 0 0,1 0 0,0-3 0,2-9 0,1 1 0,1 0 0,0 0 0,1 0 0,0 1 0,1-1 0,1 1 0,0 1 0,15-18 0,6-5 0,64-59 0,-13 28 0,2 3 0,93-53 0,-126 83 0,-49 33 0,0 0 0,1 0 0,-1 0 0,1 0 0,-1 0 0,0 0 0,1-1 0,-1 1 0,0 0 0,1 0 0,-1 0 0,0-1 0,1 1 0,-1 0 0,0 0 0,0-1 0,1 1 0,-1 0 0,0-1 0,0 1 0,0 0 0,1-1 0,-1 1 0,0 0 0,0-1 0,0 1 0,0-1 0,0 1 0,0 0 0,0-1 0,1 1 0,-1-1 0,0 1 0,0 0 0,-1-1 0,1 1 0,0 0 0,0-1 0,0 1 0,0-1 0,0 1 0,0 0 0,0-1 0,-1 1 0,1 0 0,0-1 0,0 1 0,-1 0 0,1-1 0,0 1 0,0 0 0,-1 0 0,1-1 0,0 1 0,-1 0 0,1 0 0,0-1 0,-1 1 0,1 0 0,0 0 0,-1 0 0,1 0 0,0 0 0,-1 0 0,1-1 0,-1 1 0,-30-2 0,28 2 0,-57 2 0,1 3 0,0 2 0,-76 19 0,-170 62 0,288-83 0,7-3 0,0 1 0,1 1 0,-1-1 0,1 1 0,-1 1 0,1 0 0,0 0 0,-8 7 0,17-12 0,0 0 0,-1 1 0,1-1 0,0 0 0,0 0 0,-1 1 0,1-1 0,0 0 0,-1 1 0,1-1 0,0 1 0,0-1 0,0 0 0,0 1 0,-1-1 0,1 1 0,0-1 0,0 0 0,0 1 0,0-1 0,0 1 0,0-1 0,0 1 0,0-1 0,0 0 0,0 1 0,0-1 0,0 1 0,0-1 0,1 1 0,-1-1 0,0 0 0,0 1 0,0-1 0,1 0 0,-1 1 0,0-1 0,0 1 0,1-1 0,-1 0 0,0 0 0,1 1 0,-1-1 0,0 0 0,1 0 0,-1 1 0,0-1 0,1 0 0,-1 0 0,0 0 0,1 1 0,-1-1 0,1 0 0,0 0 0,26 7 0,-25-7 0,78 8 0,1-4 0,119-9 0,-108 2 0,-483 1 0,504 3-109,400-9 352,-384 0-993,251-50 1,-316 42-6077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32:1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0 388 24575,'102'-2'0,"0"-6"0,131-26 0,189-65 0,-392 92 0,97-24 0,-493 33 0,85 2 0,1638-3 0,-670-3 0,-663 2 0,1 1 0,30 5 0,-55-6 0,1 0 0,0 0 0,0 0 0,-1 0 0,1 0 0,0 0 0,0 0 0,-1 0 0,1 0 0,0 0 0,-1 1 0,1-1 0,0 0 0,-1 1 0,1-1 0,-1 0 0,1 1 0,0-1 0,-1 1 0,1-1 0,-1 1 0,1-1 0,-1 1 0,1-1 0,-1 1 0,0 0 0,1-1 0,-1 1 0,1 1 0,-2-1 0,0 0 0,0 1 0,0-1 0,0 0 0,0 0 0,0 0 0,0 0 0,0 0 0,0 0 0,0 0 0,-1 0 0,1 0 0,0-1 0,-1 1 0,-1 0 0,-14 7 0,0-1 0,-1-1 0,1 0 0,-1-2 0,-21 4 0,-98 5 0,95-10 0,-658 14 0,299-14 0,400-3 0,-15 0 0,1 0 0,-1 1 0,1 1 0,-1 0 0,1 1 0,-24 8 0,38-11 0,0 0 0,0 1 0,0-1 0,-1 0 0,1 1 0,0-1 0,0 1 0,0-1 0,0 1 0,0-1 0,0 1 0,0 0 0,0-1 0,1 1 0,-1 0 0,0 0 0,0 0 0,1 0 0,-1 0 0,0 0 0,1 0 0,-1 0 0,1 0 0,-1 0 0,1 0 0,0 0 0,-1 0 0,1 0 0,0 0 0,0 0 0,0 1 0,-1-1 0,1 0 0,1 0 0,-1 0 0,0 0 0,0 0 0,0 1 0,1-1 0,-1 0 0,0 0 0,2 2 0,0 1 0,1-1 0,0 1 0,1-1 0,-1 0 0,0 0 0,1 0 0,0-1 0,0 1 0,-1-1 0,6 3 0,22 8 0,0-1 0,1-1 0,0-2 0,1-1 0,60 6 0,178 0 0,-211-12 0,1246 0 0,-662-6 0,8081 4 0,-8587-7 0,201-35 0,-73 6 0,-98 21 0,-55 7 0,131-27 0,-88 7 0,308-16 0,163 43 0,-275 5 0,2923-4 0,-2911-18 0,-63 1 0,958 13 0,-646 7 0,-131-3 0,-481 0 0,-1 0 0,1-1 0,0 1 0,0 0 0,0 0 0,0 0 0,0 0 0,0 0 0,0 0 0,-1 0 0,1 0 0,0 0 0,0 0 0,0 1 0,0-1 0,0 0 0,-1 1 0,1-1 0,0 0 0,0 1 0,0-1 0,-1 1 0,2 0 0,-20 8 0,-41 7 0,-703 113 0,-404-71 0,-10-58 0,487-4 0,-1527 4 0,1947 17 0,59-1 0,-907-10 0,607-9 0,-884 3 0,1543 0 0,0-6 0,197-34 0,-234 25 0,1 5 0,208 8 0,-149 5 0,4-2 0,213-4 0,-357 1 0,-1-1 0,46-12 0,-65 11 0,-12 0 0,-23 0 0,-42 1 0,-1272 1 0,642 4 0,559 0 0,-152-5 0,179-13 0,75 10 0,-49-4 0,-565 6 0,332 7 0,-2301-3 0,2608 0 0,5 1 0,-1-1 0,1 0 0,0 0 0,0 0 0,0 0 0,-1-1 0,1 1 0,0-1 0,0 0 0,0-1 0,0 1 0,0-1 0,0 1 0,-7-5 0,11 5 0,0 1 0,0 0 0,0 0 0,0 0 0,0 0 0,0-1 0,-1 1 0,1 0 0,0 0 0,0-1 0,0 1 0,0 0 0,0 0 0,0 0 0,0-1 0,0 1 0,0 0 0,1 0 0,-1 0 0,0-1 0,0 1 0,0 0 0,0 0 0,0 0 0,0 0 0,0-1 0,0 1 0,0 0 0,1 0 0,-1 0 0,0 0 0,0-1 0,0 1 0,0 0 0,1 0 0,-1 0 0,0 0 0,0 0 0,0 0 0,0 0 0,1 0 0,-1 0 0,0-1 0,0 1 0,1 0 0,16-5 0,17-1 0,406 0 0,-247 9 0,1469-3 0,-1618-2 0,72-13 0,29-2 0,-91 16 0,-20 1 0,-1-1 0,1-2 0,45-9 0,-77 11 0,0 1 0,0-1 0,0 1 0,0-1 0,0 0 0,0 1 0,0-1 0,0 0 0,-1 0 0,1-1 0,0 1 0,1-2 0,-2 2 0,-1 1 0,0 0 0,0-1 0,0 1 0,0 0 0,1-1 0,-1 1 0,0-1 0,0 1 0,0-1 0,0 1 0,0 0 0,0-1 0,0 1 0,0-1 0,0 1 0,-1-1 0,1 1 0,0 0 0,0-1 0,0 1 0,0-1 0,-1 1 0,1 0 0,0-1 0,0 1 0,0 0 0,-1-1 0,1 1 0,0 0 0,-1-1 0,1 1 0,0 0 0,-1-1 0,-4-2 0,0 0 0,0 1 0,0-1 0,0 1 0,0 0 0,-1 0 0,-6-1 0,-65-12 0,-1 3 0,-1 4 0,-105 2 0,30 2 0,145 3 0,0 0 0,1-1 0,-1 0 0,-12-5 0,19 7 0,1 0 0,0-1 0,0 1 0,0-1 0,0 0 0,-1 1 0,1-1 0,0 0 0,0 1 0,0-1 0,0 0 0,1 0 0,-1 0 0,0 0 0,0 0 0,0-2 0,1 2 0,0 0 0,0 1 0,0-1 0,0 0 0,0 0 0,0 0 0,1 0 0,-1 1 0,0-1 0,1 0 0,-1 0 0,0 1 0,1-1 0,-1 0 0,1 0 0,-1 1 0,1-1 0,-1 0 0,1 1 0,0-1 0,-1 1 0,1-1 0,0 1 0,0-1 0,-1 1 0,1 0 0,0-1 0,1 1 0,7-5 0,12-5 0,-14 5 0,-9 3 0,-38 0 0,0 2 0,0 1 0,-48 9 0,-14 0 0,-598 69 0,83 3 0,556-78 0,-595 24 0,-2966-32 0,1912 7 0,1757-6 0,-1-2 0,1-2 0,55-16 0,-2 1 0,46-12 0,70-11 0,-46 16 0,-74 11 0,134-7 0,-175 19 0,0-1 0,100-28 0,47-8 0,-117 34-1365,-10 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09/12/2025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7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52933-70DF-0D2A-5B61-F147F158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ED7BDC-DFC5-DBA2-7A6F-D213EA8DF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9CDE6D-CDE1-544F-2B38-0D4AD2C5A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38D982-19F4-1AC3-8573-BC4A3DECC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92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F3A1-F6C0-1AD8-6E1C-0DD823E0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66A885-5E3F-B97B-C5D2-4849CA6B3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EFB348-3DC8-8B23-BBA1-24368C31F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430BD1-91BD-4876-84E0-99010EA73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90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58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72605-5238-25A9-1BA0-23884BB1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AED4C8-A681-5142-3024-BFA2868BB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E80DFF-2A06-5873-9E81-D1285E010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29C787-6940-5D47-898F-653246E47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08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9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5" y="6167652"/>
            <a:ext cx="88280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pt-BR" sz="1100"/>
              <a:t>CLASSIFICAÇÃO: Documento controlado	RESTRIÇÃO DE ACESSO: </a:t>
            </a:r>
            <a:r>
              <a:rPr lang="pt-BR" sz="1100" err="1"/>
              <a:t>xxxx</a:t>
            </a:r>
            <a:r>
              <a:rPr lang="pt-BR" sz="1100"/>
              <a:t>	UNIDADE GESTORA: XX/XXXX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5ABFD-9681-0B42-9CF1-BD15F569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1"/>
            <a:ext cx="4732109" cy="1677113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1"/>
            <a:ext cx="4732109" cy="1677113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0224B5-B074-0AB9-EF5B-86F6C82E7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97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94D870-0CE4-B7FC-84E3-CCA25CAD8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11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>
            <a:extLst>
              <a:ext uri="{FF2B5EF4-FFF2-40B4-BE49-F238E27FC236}">
                <a16:creationId xmlns:a16="http://schemas.microsoft.com/office/drawing/2014/main" id="{97D6106A-0DC7-064B-1D48-346E36485E9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5">
            <a:extLst>
              <a:ext uri="{FF2B5EF4-FFF2-40B4-BE49-F238E27FC236}">
                <a16:creationId xmlns:a16="http://schemas.microsoft.com/office/drawing/2014/main" id="{1997ECB7-0C2D-0044-2DA2-A46FED06D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15" name="Imagem 12">
            <a:extLst>
              <a:ext uri="{FF2B5EF4-FFF2-40B4-BE49-F238E27FC236}">
                <a16:creationId xmlns:a16="http://schemas.microsoft.com/office/drawing/2014/main" id="{35B51371-4B08-49AA-D9A7-CCDCFAFDD9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  <p:pic>
        <p:nvPicPr>
          <p:cNvPr id="3" name="Imagem 2" descr="Moinho de vento de metal&#10;&#10;Descrição gerada automaticamente com confiança média">
            <a:extLst>
              <a:ext uri="{FF2B5EF4-FFF2-40B4-BE49-F238E27FC236}">
                <a16:creationId xmlns:a16="http://schemas.microsoft.com/office/drawing/2014/main" id="{409D4B29-0170-E612-1721-F9B7B6630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2" t="-3251" r="38762" b="3251"/>
          <a:stretch/>
        </p:blipFill>
        <p:spPr>
          <a:xfrm>
            <a:off x="-3387158" y="-2006917"/>
            <a:ext cx="8127970" cy="761714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Gráfico 4">
            <a:extLst>
              <a:ext uri="{FF2B5EF4-FFF2-40B4-BE49-F238E27FC236}">
                <a16:creationId xmlns:a16="http://schemas.microsoft.com/office/drawing/2014/main" id="{22E6C50B-DB8D-CA10-21B4-EA31F0ED11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740" y="0"/>
            <a:ext cx="4293326" cy="6481089"/>
          </a:xfrm>
          <a:prstGeom prst="rect">
            <a:avLst/>
          </a:prstGeom>
        </p:spPr>
      </p:pic>
      <p:pic>
        <p:nvPicPr>
          <p:cNvPr id="6" name="Imagem 5" descr="Ponte sobre rio&#10;&#10;Descrição gerada automaticamente com confiança média">
            <a:extLst>
              <a:ext uri="{FF2B5EF4-FFF2-40B4-BE49-F238E27FC236}">
                <a16:creationId xmlns:a16="http://schemas.microsoft.com/office/drawing/2014/main" id="{E778B6E3-C811-DC30-EBD3-C462D831D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1531" r="220" b="-21531"/>
          <a:stretch/>
        </p:blipFill>
        <p:spPr>
          <a:xfrm>
            <a:off x="6010276" y="4304550"/>
            <a:ext cx="8168616" cy="708772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Gráfico 16">
            <a:extLst>
              <a:ext uri="{FF2B5EF4-FFF2-40B4-BE49-F238E27FC236}">
                <a16:creationId xmlns:a16="http://schemas.microsoft.com/office/drawing/2014/main" id="{8DB62D89-D3C9-B151-1953-3CB1B1B187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9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 flipH="1">
            <a:off x="10688306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9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70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A8553C89-634E-0559-C9C4-467A605D6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A8553C89-634E-0559-C9C4-467A605D6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4" name="Gráfico 3">
            <a:extLst>
              <a:ext uri="{FF2B5EF4-FFF2-40B4-BE49-F238E27FC236}">
                <a16:creationId xmlns:a16="http://schemas.microsoft.com/office/drawing/2014/main" id="{300C15AE-C18D-4467-1CC4-DD7670DF87DE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3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" name="Gráfico 3">
            <a:extLst>
              <a:ext uri="{FF2B5EF4-FFF2-40B4-BE49-F238E27FC236}">
                <a16:creationId xmlns:a16="http://schemas.microsoft.com/office/drawing/2014/main" id="{9897D4F6-0678-D2D0-A352-E0191A223987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93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21385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759CB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8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007F4760-DCB9-D4FB-C7A7-ECD63B7AD4DF}"/>
              </a:ext>
            </a:extLst>
          </p:cNvPr>
          <p:cNvSpPr/>
          <p:nvPr userDrawn="1"/>
        </p:nvSpPr>
        <p:spPr>
          <a:xfrm>
            <a:off x="-76200" y="-33145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FD0460BA-F107-69F7-2490-807E4903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3588A11F-0055-947A-4ECE-BB45FB8E1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  <p:pic>
        <p:nvPicPr>
          <p:cNvPr id="10" name="Imagem 9" descr="Floresta com árvores e água ao fundo&#10;&#10;Descrição gerada automaticamente">
            <a:extLst>
              <a:ext uri="{FF2B5EF4-FFF2-40B4-BE49-F238E27FC236}">
                <a16:creationId xmlns:a16="http://schemas.microsoft.com/office/drawing/2014/main" id="{E0BC5AB6-C43A-24A0-DA7E-AF26FB46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36769" r="34" b="-36769"/>
          <a:stretch/>
        </p:blipFill>
        <p:spPr>
          <a:xfrm>
            <a:off x="6096000" y="4180200"/>
            <a:ext cx="8674096" cy="780916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Gráfico 16">
            <a:extLst>
              <a:ext uri="{FF2B5EF4-FFF2-40B4-BE49-F238E27FC236}">
                <a16:creationId xmlns:a16="http://schemas.microsoft.com/office/drawing/2014/main" id="{F072B81E-6979-DDED-BC6B-0177BE1018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16" name="Imagem 15" descr="Mulher segurando brócolis&#10;&#10;Descrição gerada automaticamente">
            <a:extLst>
              <a:ext uri="{FF2B5EF4-FFF2-40B4-BE49-F238E27FC236}">
                <a16:creationId xmlns:a16="http://schemas.microsoft.com/office/drawing/2014/main" id="{E8F90024-3DFE-5104-BDE4-8E7B7C407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4622" r="12289" b="1385"/>
          <a:stretch/>
        </p:blipFill>
        <p:spPr>
          <a:xfrm>
            <a:off x="-3308655" y="-2436882"/>
            <a:ext cx="8029575" cy="789599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8" name="Gráfico 4">
            <a:extLst>
              <a:ext uri="{FF2B5EF4-FFF2-40B4-BE49-F238E27FC236}">
                <a16:creationId xmlns:a16="http://schemas.microsoft.com/office/drawing/2014/main" id="{C57955D2-00EF-E1EE-55E1-B2C3BD95BD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210" y="-33145"/>
            <a:ext cx="4293326" cy="64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04B9F141-DB4E-355E-BFA2-DD83267885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1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332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1E428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00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50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5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2FB2DFC2-25B0-EEFF-519F-7976AF338D4E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62C57CB-E045-AD6E-03A7-0B201A4FA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5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Gráfico 18">
            <a:extLst>
              <a:ext uri="{FF2B5EF4-FFF2-40B4-BE49-F238E27FC236}">
                <a16:creationId xmlns:a16="http://schemas.microsoft.com/office/drawing/2014/main" id="{BCCE26D5-D425-C649-4DEF-2C12B372757F}"/>
              </a:ext>
            </a:extLst>
          </p:cNvPr>
          <p:cNvSpPr/>
          <p:nvPr userDrawn="1"/>
        </p:nvSpPr>
        <p:spPr>
          <a:xfrm flipH="1">
            <a:off x="6002566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1E428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03A062C-081E-C716-2256-43812B9B8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89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4779DC56-65A9-2BE1-E17F-12971AD6BB94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135A0B-84CD-7EEC-6BE6-313FFC6DD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0BD6F5-3030-2CCC-0DE4-955876B9C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6" b="9506"/>
          <a:stretch/>
        </p:blipFill>
        <p:spPr>
          <a:xfrm>
            <a:off x="0" y="-5539"/>
            <a:ext cx="7171505" cy="6892830"/>
          </a:xfrm>
          <a:prstGeom prst="rect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>
            <a:off x="3246467" y="-5539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7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>
            <a:extLst>
              <a:ext uri="{FF2B5EF4-FFF2-40B4-BE49-F238E27FC236}">
                <a16:creationId xmlns:a16="http://schemas.microsoft.com/office/drawing/2014/main" id="{6BA52EB2-3D5A-3EA3-BD6A-476B57A7234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16">
            <a:extLst>
              <a:ext uri="{FF2B5EF4-FFF2-40B4-BE49-F238E27FC236}">
                <a16:creationId xmlns:a16="http://schemas.microsoft.com/office/drawing/2014/main" id="{493C67B4-F165-4598-1B52-365BFB094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11" name="Imagem 5">
            <a:extLst>
              <a:ext uri="{FF2B5EF4-FFF2-40B4-BE49-F238E27FC236}">
                <a16:creationId xmlns:a16="http://schemas.microsoft.com/office/drawing/2014/main" id="{A49D7E52-491A-9AD7-D345-A99016FAF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164F0AD1-888B-C437-3F92-9C930ACC80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681"/>
            <a:ext cx="1628350" cy="336147"/>
          </a:xfrm>
          <a:prstGeom prst="rect">
            <a:avLst/>
          </a:prstGeom>
        </p:spPr>
      </p:pic>
      <p:pic>
        <p:nvPicPr>
          <p:cNvPr id="14" name="Gráfico 4">
            <a:extLst>
              <a:ext uri="{FF2B5EF4-FFF2-40B4-BE49-F238E27FC236}">
                <a16:creationId xmlns:a16="http://schemas.microsoft.com/office/drawing/2014/main" id="{1231B30B-872A-49F6-E932-4C47A9820E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-33145"/>
            <a:ext cx="4401519" cy="66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9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65B32E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476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97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67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759CB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981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74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id="{CB46790D-DCC3-F44B-A344-D71F1F30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9"/>
            <a:ext cx="7766186" cy="6887292"/>
          </a:xfrm>
          <a:prstGeom prst="rect">
            <a:avLst/>
          </a:prstGeom>
        </p:spPr>
      </p:pic>
      <p:sp>
        <p:nvSpPr>
          <p:cNvPr id="3" name="Gráfico 2">
            <a:extLst>
              <a:ext uri="{FF2B5EF4-FFF2-40B4-BE49-F238E27FC236}">
                <a16:creationId xmlns:a16="http://schemas.microsoft.com/office/drawing/2014/main" id="{29A6F48D-493D-AA31-7D72-B1B21D81BF28}"/>
              </a:ext>
            </a:extLst>
          </p:cNvPr>
          <p:cNvSpPr/>
          <p:nvPr userDrawn="1"/>
        </p:nvSpPr>
        <p:spPr>
          <a:xfrm>
            <a:off x="3246467" y="0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D5B95B-91C9-244A-E802-266F57332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6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id="{CB46790D-DCC3-F44B-A344-D71F1F30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9"/>
            <a:ext cx="7766186" cy="6887292"/>
          </a:xfrm>
          <a:prstGeom prst="rect">
            <a:avLst/>
          </a:prstGeom>
        </p:spPr>
      </p:pic>
      <p:sp>
        <p:nvSpPr>
          <p:cNvPr id="3" name="Gráfico 2">
            <a:extLst>
              <a:ext uri="{FF2B5EF4-FFF2-40B4-BE49-F238E27FC236}">
                <a16:creationId xmlns:a16="http://schemas.microsoft.com/office/drawing/2014/main" id="{29A6F48D-493D-AA31-7D72-B1B21D81BF28}"/>
              </a:ext>
            </a:extLst>
          </p:cNvPr>
          <p:cNvSpPr/>
          <p:nvPr userDrawn="1"/>
        </p:nvSpPr>
        <p:spPr>
          <a:xfrm>
            <a:off x="3246467" y="0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60D5149-624A-29E8-2BC6-EAFBA44898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D5B95B-91C9-244A-E802-266F57332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0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53E95A8-747E-329B-E6CD-EF5726E6D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441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0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53E95A8-747E-329B-E6CD-EF5726E6D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441" y="6162673"/>
            <a:ext cx="1216852" cy="251200"/>
          </a:xfrm>
          <a:prstGeom prst="rect">
            <a:avLst/>
          </a:prstGeom>
        </p:spPr>
      </p:pic>
      <p:sp>
        <p:nvSpPr>
          <p:cNvPr id="2" name="Gráfico 3">
            <a:extLst>
              <a:ext uri="{FF2B5EF4-FFF2-40B4-BE49-F238E27FC236}">
                <a16:creationId xmlns:a16="http://schemas.microsoft.com/office/drawing/2014/main" id="{2D59DE4D-37DC-612F-F150-86CB7E21BCDC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4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30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>
                  <a:alpha val="25000"/>
                </a:srgbClr>
              </a:gs>
              <a:gs pos="100000">
                <a:srgbClr val="008A75">
                  <a:alpha val="25000"/>
                </a:srgbClr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194C4-7ECE-354A-58C5-160876ACD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BF56CC35-577E-20DF-D1E8-198E4A2044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84FD9D36-078B-87D2-6421-2696848A6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3529101" cy="500591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A426CAD-45F8-A7B5-F19D-92B5601FD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3145"/>
            <a:ext cx="3212836" cy="485001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AF58BDBE-9B80-5DD5-63DF-504247681E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>
                  <a:alpha val="25000"/>
                </a:srgbClr>
              </a:gs>
              <a:gs pos="100000">
                <a:srgbClr val="008A75">
                  <a:alpha val="25000"/>
                </a:srgbClr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D514BFF-DADB-FE87-FD35-321A6D5EC9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194C4-7ECE-354A-58C5-160876ACD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89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91" b="0" i="0">
                <a:solidFill>
                  <a:srgbClr val="001F6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87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643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9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208A20-299E-BABA-DA3F-40D360D3A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F2A679-AD0D-3511-3294-83FDE5791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5ABFD-9681-0B42-9CF1-BD15F569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688" r:id="rId2"/>
    <p:sldLayoutId id="2147483862" r:id="rId3"/>
    <p:sldLayoutId id="2147483863" r:id="rId4"/>
    <p:sldLayoutId id="2147483864" r:id="rId5"/>
    <p:sldLayoutId id="2147483713" r:id="rId6"/>
    <p:sldLayoutId id="2147483828" r:id="rId7"/>
    <p:sldLayoutId id="2147483830" r:id="rId8"/>
    <p:sldLayoutId id="2147483831" r:id="rId9"/>
    <p:sldLayoutId id="2147483840" r:id="rId10"/>
    <p:sldLayoutId id="2147483832" r:id="rId11"/>
    <p:sldLayoutId id="2147483852" r:id="rId12"/>
    <p:sldLayoutId id="2147483853" r:id="rId13"/>
    <p:sldLayoutId id="2147483833" r:id="rId14"/>
    <p:sldLayoutId id="2147483837" r:id="rId15"/>
    <p:sldLayoutId id="2147483834" r:id="rId16"/>
    <p:sldLayoutId id="2147483835" r:id="rId17"/>
    <p:sldLayoutId id="2147483844" r:id="rId18"/>
    <p:sldLayoutId id="2147483845" r:id="rId19"/>
    <p:sldLayoutId id="2147483848" r:id="rId20"/>
    <p:sldLayoutId id="2147483849" r:id="rId21"/>
    <p:sldLayoutId id="2147483846" r:id="rId22"/>
    <p:sldLayoutId id="2147483841" r:id="rId23"/>
    <p:sldLayoutId id="2147483851" r:id="rId24"/>
    <p:sldLayoutId id="2147483866" r:id="rId25"/>
    <p:sldLayoutId id="2147483867" r:id="rId26"/>
    <p:sldLayoutId id="2147483875" r:id="rId27"/>
    <p:sldLayoutId id="2147483843" r:id="rId28"/>
    <p:sldLayoutId id="2147483847" r:id="rId29"/>
    <p:sldLayoutId id="2147483842" r:id="rId30"/>
    <p:sldLayoutId id="2147483858" r:id="rId31"/>
    <p:sldLayoutId id="2147483859" r:id="rId32"/>
    <p:sldLayoutId id="2147483860" r:id="rId33"/>
    <p:sldLayoutId id="2147483861" r:id="rId34"/>
    <p:sldLayoutId id="2147483870" r:id="rId35"/>
    <p:sldLayoutId id="2147483871" r:id="rId36"/>
    <p:sldLayoutId id="2147483872" r:id="rId37"/>
    <p:sldLayoutId id="2147483714" r:id="rId38"/>
    <p:sldLayoutId id="2147483854" r:id="rId39"/>
    <p:sldLayoutId id="2147483855" r:id="rId40"/>
    <p:sldLayoutId id="2147483876" r:id="rId41"/>
    <p:sldLayoutId id="2147483856" r:id="rId42"/>
    <p:sldLayoutId id="2147483857" r:id="rId43"/>
    <p:sldLayoutId id="2147483829" r:id="rId44"/>
    <p:sldLayoutId id="2147483874" r:id="rId45"/>
    <p:sldLayoutId id="2147483836" r:id="rId46"/>
    <p:sldLayoutId id="2147483850" r:id="rId47"/>
    <p:sldLayoutId id="2147483839" r:id="rId48"/>
    <p:sldLayoutId id="2147483838" r:id="rId49"/>
    <p:sldLayoutId id="2147483873" r:id="rId50"/>
    <p:sldLayoutId id="2147483879" r:id="rId51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4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5.xml"/><Relationship Id="rId5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customXml" Target="../ink/ink7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8.xml"/><Relationship Id="rId5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customXml" Target="../ink/ink1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0FA2379B-65DD-3655-C8CB-867F4251A199}"/>
              </a:ext>
            </a:extLst>
          </p:cNvPr>
          <p:cNvSpPr txBox="1"/>
          <p:nvPr/>
        </p:nvSpPr>
        <p:spPr>
          <a:xfrm>
            <a:off x="3959330" y="1582557"/>
            <a:ext cx="7405355" cy="233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Experiências de </a:t>
            </a:r>
            <a:r>
              <a:rPr lang="pt-BR" sz="4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ntegridade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 em órgãos públicos: avanços e desafios </a:t>
            </a:r>
            <a:endParaRPr lang="pt-BR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1AC8A0-A81D-B47D-DB6D-0D11D30FDE77}"/>
              </a:ext>
            </a:extLst>
          </p:cNvPr>
          <p:cNvSpPr/>
          <p:nvPr/>
        </p:nvSpPr>
        <p:spPr>
          <a:xfrm>
            <a:off x="3959331" y="5053711"/>
            <a:ext cx="7590412" cy="10452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825500" hangingPunct="0">
              <a:lnSpc>
                <a:spcPct val="150000"/>
              </a:lnSpc>
              <a:defRPr/>
            </a:pPr>
            <a:r>
              <a:rPr lang="pt-BR" sz="2200" dirty="0">
                <a:solidFill>
                  <a:srgbClr val="FFFFFF"/>
                </a:solidFill>
                <a:latin typeface="Arial"/>
                <a:cs typeface="Arial"/>
              </a:rPr>
              <a:t>Luiz Navarro</a:t>
            </a:r>
          </a:p>
          <a:p>
            <a:pPr lvl="0" defTabSz="825500" hangingPunct="0">
              <a:lnSpc>
                <a:spcPct val="150000"/>
              </a:lnSpc>
              <a:defRPr/>
            </a:pPr>
            <a:r>
              <a:rPr lang="pt-BR" sz="2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venir Next Regular"/>
              </a:rPr>
              <a:t>Diretor de Compliance e Riscos - BNDES</a:t>
            </a:r>
          </a:p>
        </p:txBody>
      </p:sp>
    </p:spTree>
    <p:extLst>
      <p:ext uri="{BB962C8B-B14F-4D97-AF65-F5344CB8AC3E}">
        <p14:creationId xmlns:p14="http://schemas.microsoft.com/office/powerpoint/2010/main" val="413569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7E8CB5F-68DB-8A6C-BA65-F201C390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" y="10886"/>
            <a:ext cx="121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224610F6-645F-5985-B716-55EB85D7CBE1}"/>
              </a:ext>
            </a:extLst>
          </p:cNvPr>
          <p:cNvSpPr/>
          <p:nvPr/>
        </p:nvSpPr>
        <p:spPr>
          <a:xfrm rot="13400526">
            <a:off x="-1387865" y="-1610078"/>
            <a:ext cx="6068757" cy="8502528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C5D95F-3258-54AC-9C83-9E9174C57E35}"/>
              </a:ext>
            </a:extLst>
          </p:cNvPr>
          <p:cNvSpPr txBox="1"/>
          <p:nvPr/>
        </p:nvSpPr>
        <p:spPr>
          <a:xfrm>
            <a:off x="41150" y="945357"/>
            <a:ext cx="456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Integridade Pública:</a:t>
            </a:r>
            <a:b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 nas instituições e serviços públicos</a:t>
            </a:r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CF6DF2DE-D0B6-424F-962F-52117FA018C6}"/>
              </a:ext>
            </a:extLst>
          </p:cNvPr>
          <p:cNvSpPr/>
          <p:nvPr/>
        </p:nvSpPr>
        <p:spPr>
          <a:xfrm>
            <a:off x="-398981" y="-293731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7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7322F-D342-A555-E38B-3951E634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1091BD19-17D2-17AF-9580-98A181B2D639}"/>
              </a:ext>
            </a:extLst>
          </p:cNvPr>
          <p:cNvSpPr txBox="1"/>
          <p:nvPr/>
        </p:nvSpPr>
        <p:spPr>
          <a:xfrm>
            <a:off x="475695" y="660106"/>
            <a:ext cx="110196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Integridade Pública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 Regular"/>
            </a:endParaRPr>
          </a:p>
        </p:txBody>
      </p:sp>
      <p:sp>
        <p:nvSpPr>
          <p:cNvPr id="4" name="Nome do tema">
            <a:extLst>
              <a:ext uri="{FF2B5EF4-FFF2-40B4-BE49-F238E27FC236}">
                <a16:creationId xmlns:a16="http://schemas.microsoft.com/office/drawing/2014/main" id="{52DED5FE-0EF6-82DC-7227-9EBD692BD975}"/>
              </a:ext>
            </a:extLst>
          </p:cNvPr>
          <p:cNvSpPr txBox="1"/>
          <p:nvPr/>
        </p:nvSpPr>
        <p:spPr>
          <a:xfrm>
            <a:off x="298225" y="1957701"/>
            <a:ext cx="11374557" cy="294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lvl="0" indent="-742950" algn="r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 sz="4200" b="0" kern="0">
                <a:solidFill>
                  <a:srgbClr val="FFFFFF"/>
                </a:solidFill>
                <a:uLnTx/>
                <a:latin typeface="Avenir Next" panose="020B0503020202020204" pitchFamily="34" charset="0"/>
                <a:ea typeface="Avenir Next Regular"/>
                <a:cs typeface="Avenir Next Regular"/>
              </a:defRPr>
            </a:lvl1pPr>
          </a:lstStyle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Harmonização das funções de integridade, que são as funções constantes nos sistemas de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corregedoria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interno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da ética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 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 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essenciais ao funcionamento do programa de integridade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2DF745B-E292-3FB7-B2C7-E92B7E25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420" y="6625045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  <a:endParaRPr lang="pt-BR" altLang="pt-BR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AB5E46A-A8E2-6854-44E1-AAC96017F9A5}"/>
                  </a:ext>
                </a:extLst>
              </p14:cNvPr>
              <p14:cNvContentPartPr/>
              <p14:nvPr/>
            </p14:nvContentPartPr>
            <p14:xfrm>
              <a:off x="-12700" y="467340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9A36FC3-0ADE-9D22-22F7-B6BF281DA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8820" y="4667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C8129B7-DB70-A1D5-6A6C-30B2ABD7316C}"/>
                  </a:ext>
                </a:extLst>
              </p14:cNvPr>
              <p14:cNvContentPartPr/>
              <p14:nvPr/>
            </p14:nvContentPartPr>
            <p14:xfrm>
              <a:off x="380060" y="6136800"/>
              <a:ext cx="468000" cy="242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003E284-B03B-BFC0-3862-7E851F2EAF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40" y="6130671"/>
                <a:ext cx="480240" cy="2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7D08AD57-8F6E-66F5-718D-FBB19789EF0F}"/>
                  </a:ext>
                </a:extLst>
              </p14:cNvPr>
              <p14:cNvContentPartPr/>
              <p14:nvPr/>
            </p14:nvContentPartPr>
            <p14:xfrm>
              <a:off x="393380" y="6197280"/>
              <a:ext cx="7718040" cy="180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28D47CB-65DD-2D61-C92A-E39C673A12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80" y="6134154"/>
                <a:ext cx="7843680" cy="305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11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3F8C4-2C38-C377-E9B4-722F38CB7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5B8B0409-8E89-5AE4-BC04-2C9DBA528CEA}"/>
              </a:ext>
            </a:extLst>
          </p:cNvPr>
          <p:cNvSpPr txBox="1"/>
          <p:nvPr/>
        </p:nvSpPr>
        <p:spPr>
          <a:xfrm>
            <a:off x="475693" y="406759"/>
            <a:ext cx="110196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Aprimoramento/Desafios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 Regular"/>
            </a:endParaRPr>
          </a:p>
        </p:txBody>
      </p:sp>
      <p:sp>
        <p:nvSpPr>
          <p:cNvPr id="4" name="Nome do tema">
            <a:extLst>
              <a:ext uri="{FF2B5EF4-FFF2-40B4-BE49-F238E27FC236}">
                <a16:creationId xmlns:a16="http://schemas.microsoft.com/office/drawing/2014/main" id="{F8CD10A8-C683-5F56-8BD5-A6E30DF1A7B0}"/>
              </a:ext>
            </a:extLst>
          </p:cNvPr>
          <p:cNvSpPr txBox="1"/>
          <p:nvPr/>
        </p:nvSpPr>
        <p:spPr>
          <a:xfrm>
            <a:off x="298223" y="1234700"/>
            <a:ext cx="11374557" cy="47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lvl="0" indent="-742950" algn="r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 sz="4200" b="0" kern="0">
                <a:solidFill>
                  <a:srgbClr val="FFFFFF"/>
                </a:solidFill>
                <a:uLnTx/>
                <a:latin typeface="Avenir Next" panose="020B0503020202020204" pitchFamily="34" charset="0"/>
                <a:ea typeface="Avenir Next Regular"/>
                <a:cs typeface="Avenir Next Regular"/>
              </a:defRPr>
            </a:lvl1pPr>
          </a:lstStyle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</a:t>
            </a:r>
            <a:r>
              <a:rPr lang="pt-BR" sz="2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top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público (área de integridade) e privado (</a:t>
            </a:r>
            <a:r>
              <a:rPr lang="pt-B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Compliance Officer)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Corregedorias: sistema criado em 2005, atualmente com 257 unidades apenas no Poder Executivo Federal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Ouvidorias: sistema criado em 2018, atualmente com mais de 330 unidades no Poder Executivo Federal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36C6116-2D61-6CDD-D4D7-934E61524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420" y="6625045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  <a:endParaRPr lang="pt-BR" altLang="pt-BR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A1479A0B-314E-57D0-82C5-EB6321884E0E}"/>
                  </a:ext>
                </a:extLst>
              </p14:cNvPr>
              <p14:cNvContentPartPr/>
              <p14:nvPr/>
            </p14:nvContentPartPr>
            <p14:xfrm>
              <a:off x="-12700" y="467340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9A36FC3-0ADE-9D22-22F7-B6BF281DA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8820" y="4667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6A1761C-0BDF-C176-BF7F-ACAF9686A6C5}"/>
                  </a:ext>
                </a:extLst>
              </p14:cNvPr>
              <p14:cNvContentPartPr/>
              <p14:nvPr/>
            </p14:nvContentPartPr>
            <p14:xfrm>
              <a:off x="380060" y="6136800"/>
              <a:ext cx="468000" cy="242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003E284-B03B-BFC0-3862-7E851F2EAF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40" y="6130671"/>
                <a:ext cx="480240" cy="2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8CE2D68-34DE-99F2-206A-557895038040}"/>
                  </a:ext>
                </a:extLst>
              </p14:cNvPr>
              <p14:cNvContentPartPr/>
              <p14:nvPr/>
            </p14:nvContentPartPr>
            <p14:xfrm>
              <a:off x="393380" y="6197280"/>
              <a:ext cx="7718040" cy="180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28D47CB-65DD-2D61-C92A-E39C673A12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80" y="6134154"/>
                <a:ext cx="7843680" cy="305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41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370AEA56-ABC1-497E-A0D7-AC688D1CA140}"/>
              </a:ext>
            </a:extLst>
          </p:cNvPr>
          <p:cNvSpPr txBox="1"/>
          <p:nvPr/>
        </p:nvSpPr>
        <p:spPr>
          <a:xfrm>
            <a:off x="475693" y="309216"/>
            <a:ext cx="110196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Integridade Pública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 Regular"/>
            </a:endParaRPr>
          </a:p>
        </p:txBody>
      </p:sp>
      <p:sp>
        <p:nvSpPr>
          <p:cNvPr id="4" name="Nome do tema">
            <a:extLst>
              <a:ext uri="{FF2B5EF4-FFF2-40B4-BE49-F238E27FC236}">
                <a16:creationId xmlns:a16="http://schemas.microsoft.com/office/drawing/2014/main" id="{11A1D5A8-4371-4414-A9CD-B0C6D28C857E}"/>
              </a:ext>
            </a:extLst>
          </p:cNvPr>
          <p:cNvSpPr txBox="1"/>
          <p:nvPr/>
        </p:nvSpPr>
        <p:spPr>
          <a:xfrm>
            <a:off x="298225" y="1042065"/>
            <a:ext cx="11374557" cy="477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lvl="0" indent="-742950" algn="r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 sz="4200" b="0" kern="0">
                <a:solidFill>
                  <a:srgbClr val="FFFFFF"/>
                </a:solidFill>
                <a:uLnTx/>
                <a:latin typeface="Avenir Next" panose="020B0503020202020204" pitchFamily="34" charset="0"/>
                <a:ea typeface="Avenir Next Regular"/>
                <a:cs typeface="Avenir Next Regular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/>
                <a:cs typeface="Arial"/>
              </a:rPr>
              <a:t>Arranjo institucional que </a:t>
            </a:r>
            <a:r>
              <a:rPr lang="pt-BR" sz="2400" b="1" dirty="0">
                <a:solidFill>
                  <a:schemeClr val="accent1"/>
                </a:solidFill>
                <a:latin typeface="Arial"/>
                <a:cs typeface="Arial"/>
              </a:rPr>
              <a:t>aumente a transparência, a gestão adequada de recursos, a adoção de mecanismos de punição de agentes públicos por desvios e o estreitamento do relacionamento do Estado com a população</a:t>
            </a:r>
            <a:r>
              <a:rPr lang="pt-BR" sz="2400" dirty="0">
                <a:solidFill>
                  <a:schemeClr val="accent1"/>
                </a:solidFill>
                <a:latin typeface="Arial"/>
                <a:cs typeface="Arial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/>
                <a:cs typeface="Arial"/>
              </a:rPr>
              <a:t>Fortalecer o engajamento da sociedade nas políticas públicas.</a:t>
            </a:r>
          </a:p>
          <a:p>
            <a:pPr marL="342900" indent="-342900" algn="just">
              <a:buFont typeface="Arial,Sans-Serif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/>
                <a:cs typeface="Arial"/>
              </a:rPr>
              <a:t>Decreto nº 9.203, de 2017, define que a CGU deve estabelecer os procedimentos necessários </a:t>
            </a:r>
            <a:r>
              <a:rPr lang="pt-BR" sz="2400" u="sng" dirty="0">
                <a:solidFill>
                  <a:schemeClr val="accent1"/>
                </a:solidFill>
                <a:latin typeface="Arial"/>
                <a:cs typeface="Arial"/>
              </a:rPr>
              <a:t>à estruturação, à execução e ao monitoramento dos programas de integridade</a:t>
            </a:r>
            <a:r>
              <a:rPr lang="pt-BR" sz="2400" dirty="0">
                <a:solidFill>
                  <a:schemeClr val="accent1"/>
                </a:solidFill>
                <a:latin typeface="Arial"/>
                <a:cs typeface="Arial"/>
              </a:rPr>
              <a:t> dos órgãos e das entidades da Administração Pública Federal</a:t>
            </a:r>
            <a:endParaRPr lang="en-US" sz="2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B3F2BCC-4BC6-42C5-BC48-CBB36CC5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420" y="6625045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  <a:endParaRPr lang="pt-BR" altLang="pt-BR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9A36FC3-0ADE-9D22-22F7-B6BF281DA1A7}"/>
                  </a:ext>
                </a:extLst>
              </p14:cNvPr>
              <p14:cNvContentPartPr/>
              <p14:nvPr/>
            </p14:nvContentPartPr>
            <p14:xfrm>
              <a:off x="-12700" y="467340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9A36FC3-0ADE-9D22-22F7-B6BF281DA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8820" y="4667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003E284-B03B-BFC0-3862-7E851F2EAF8F}"/>
                  </a:ext>
                </a:extLst>
              </p14:cNvPr>
              <p14:cNvContentPartPr/>
              <p14:nvPr/>
            </p14:nvContentPartPr>
            <p14:xfrm>
              <a:off x="380060" y="6136800"/>
              <a:ext cx="468000" cy="242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003E284-B03B-BFC0-3862-7E851F2EAF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40" y="6130671"/>
                <a:ext cx="480240" cy="2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28D47CB-65DD-2D61-C92A-E39C673A1246}"/>
                  </a:ext>
                </a:extLst>
              </p14:cNvPr>
              <p14:cNvContentPartPr/>
              <p14:nvPr/>
            </p14:nvContentPartPr>
            <p14:xfrm>
              <a:off x="393380" y="6197280"/>
              <a:ext cx="7718040" cy="180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28D47CB-65DD-2D61-C92A-E39C673A12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80" y="6134154"/>
                <a:ext cx="7843680" cy="305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85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629F3-8034-9BD7-FBCC-1EC74770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C91D2F89-FC9C-CB78-20C4-6B71B2D10640}"/>
              </a:ext>
            </a:extLst>
          </p:cNvPr>
          <p:cNvSpPr txBox="1"/>
          <p:nvPr/>
        </p:nvSpPr>
        <p:spPr>
          <a:xfrm>
            <a:off x="508556" y="150625"/>
            <a:ext cx="74876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Integridade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 Regular"/>
            </a:endParaRPr>
          </a:p>
        </p:txBody>
      </p:sp>
      <p:sp>
        <p:nvSpPr>
          <p:cNvPr id="4" name="Nome do tema">
            <a:extLst>
              <a:ext uri="{FF2B5EF4-FFF2-40B4-BE49-F238E27FC236}">
                <a16:creationId xmlns:a16="http://schemas.microsoft.com/office/drawing/2014/main" id="{C6A74D40-4489-12D6-CCA8-100DE657D4AA}"/>
              </a:ext>
            </a:extLst>
          </p:cNvPr>
          <p:cNvSpPr txBox="1"/>
          <p:nvPr/>
        </p:nvSpPr>
        <p:spPr>
          <a:xfrm>
            <a:off x="229589" y="817933"/>
            <a:ext cx="11374557" cy="5288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lvl="0" indent="-742950" algn="r" ea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 sz="4200" b="0" kern="0">
                <a:solidFill>
                  <a:srgbClr val="FFFFFF"/>
                </a:solidFill>
                <a:uLnTx/>
                <a:latin typeface="Avenir Next" panose="020B0503020202020204" pitchFamily="34" charset="0"/>
                <a:ea typeface="Avenir Next Regular"/>
                <a:cs typeface="Avenir Next Regular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Integridade é um conjunto estruturado de medidas institucionais voltadas para a prevenção, detecção, punição e remediação de práticas de corrupção, fraudes, irregularidades e desvios éticos e de conduta.   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Integridade, Transparência e Acesso à Informação da Administração Pública Federal (</a:t>
            </a:r>
            <a:r>
              <a:rPr lang="pt-B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Sitai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é a instância responsável por coordenar e articular as atividades relativas à integridade: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Sitai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por objetivos: 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coordenar e articular as atividades relativas à integridade, à transparência e ao acesso à informação;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padrões para as práticas e as medidas de integridade, transparência e acesso à informação; e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simetria de informações e dados nas relações entre a administração pública federal e a sociedade.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6830B63-23AB-E07E-8465-A8680C67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420" y="6625045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  <a:endParaRPr lang="pt-BR" altLang="pt-BR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877D885-259A-3B99-2FE8-B0E2EBBBE16E}"/>
                  </a:ext>
                </a:extLst>
              </p14:cNvPr>
              <p14:cNvContentPartPr/>
              <p14:nvPr/>
            </p14:nvContentPartPr>
            <p14:xfrm>
              <a:off x="-12700" y="467340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877D885-259A-3B99-2FE8-B0E2EBBBE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820" y="4667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F0FA796-5221-BFD5-0B30-4D4EEF8BABC7}"/>
                  </a:ext>
                </a:extLst>
              </p14:cNvPr>
              <p14:cNvContentPartPr/>
              <p14:nvPr/>
            </p14:nvContentPartPr>
            <p14:xfrm>
              <a:off x="380060" y="6136800"/>
              <a:ext cx="468000" cy="242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F0FA796-5221-BFD5-0B30-4D4EEF8BAB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940" y="6130671"/>
                <a:ext cx="480240" cy="2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072C97F-E18A-5541-E1FE-E737A31C8FF0}"/>
                  </a:ext>
                </a:extLst>
              </p14:cNvPr>
              <p14:cNvContentPartPr/>
              <p14:nvPr/>
            </p14:nvContentPartPr>
            <p14:xfrm>
              <a:off x="393380" y="6197280"/>
              <a:ext cx="7718040" cy="180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072C97F-E18A-5541-E1FE-E737A31C8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380" y="6134154"/>
                <a:ext cx="7843680" cy="305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9E927-55D9-D039-BC42-30E04A38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B98989-AC1A-09B8-8454-03EB4E03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" y="10886"/>
            <a:ext cx="121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49E92C8C-09E2-15F3-0708-B5B8ABD0D514}"/>
              </a:ext>
            </a:extLst>
          </p:cNvPr>
          <p:cNvSpPr/>
          <p:nvPr/>
        </p:nvSpPr>
        <p:spPr>
          <a:xfrm rot="13400526">
            <a:off x="-1387865" y="-1610078"/>
            <a:ext cx="6068757" cy="8502528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C96CC9-D7BF-22CF-5CD1-45A546B76831}"/>
              </a:ext>
            </a:extLst>
          </p:cNvPr>
          <p:cNvSpPr txBox="1"/>
          <p:nvPr/>
        </p:nvSpPr>
        <p:spPr>
          <a:xfrm>
            <a:off x="41150" y="945357"/>
            <a:ext cx="456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do Avanço</a:t>
            </a:r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06A60A4C-2F6E-27AF-5F34-5454E7C81B54}"/>
              </a:ext>
            </a:extLst>
          </p:cNvPr>
          <p:cNvSpPr/>
          <p:nvPr/>
        </p:nvSpPr>
        <p:spPr>
          <a:xfrm>
            <a:off x="-398981" y="-293731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13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20245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29458" y="3382564"/>
            <a:ext cx="1584653" cy="13509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just"/>
            <a:r>
              <a:rPr lang="pt-BR" sz="2176" dirty="0"/>
              <a:t>FCPA – </a:t>
            </a:r>
            <a:r>
              <a:rPr lang="pt-BR" sz="2176" dirty="0" err="1"/>
              <a:t>Foreign</a:t>
            </a:r>
            <a:r>
              <a:rPr lang="pt-BR" sz="2176" dirty="0"/>
              <a:t> </a:t>
            </a:r>
            <a:r>
              <a:rPr lang="pt-BR" sz="2176" dirty="0" err="1"/>
              <a:t>Corrupt</a:t>
            </a:r>
            <a:r>
              <a:rPr lang="pt-BR" sz="2176" dirty="0"/>
              <a:t> </a:t>
            </a:r>
            <a:r>
              <a:rPr lang="pt-BR" sz="2176" dirty="0" err="1"/>
              <a:t>Practices</a:t>
            </a:r>
            <a:r>
              <a:rPr lang="pt-BR" sz="2176" dirty="0"/>
              <a:t> </a:t>
            </a:r>
            <a:r>
              <a:rPr lang="pt-BR" sz="2176" dirty="0" err="1"/>
              <a:t>Act</a:t>
            </a:r>
            <a:endParaRPr lang="pt-BR" sz="2176" dirty="0"/>
          </a:p>
        </p:txBody>
      </p:sp>
      <p:sp>
        <p:nvSpPr>
          <p:cNvPr id="5" name="object 5"/>
          <p:cNvSpPr txBox="1"/>
          <p:nvPr/>
        </p:nvSpPr>
        <p:spPr>
          <a:xfrm>
            <a:off x="2667825" y="2242463"/>
            <a:ext cx="800714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lang="pt-BR" sz="2222" b="1" spc="-18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1977</a:t>
            </a:r>
            <a:endParaRPr lang="pt-BR" sz="2222" dirty="0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9844" y="3349429"/>
            <a:ext cx="2162775" cy="135519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indent="283302" algn="r">
              <a:lnSpc>
                <a:spcPct val="101699"/>
              </a:lnSpc>
              <a:spcBef>
                <a:spcPts val="91"/>
              </a:spcBef>
            </a:pPr>
            <a:r>
              <a:rPr lang="pt-BR" sz="2176" dirty="0">
                <a:latin typeface="Arial" panose="020B0604020202020204" pitchFamily="34" charset="0"/>
                <a:cs typeface="Arial" panose="020B0604020202020204" pitchFamily="34" charset="0"/>
              </a:rPr>
              <a:t>Lei Anticorrupção Brasileira (Lei nº 12.846)</a:t>
            </a:r>
            <a:r>
              <a:rPr lang="pt-BR" sz="1451" dirty="0">
                <a:solidFill>
                  <a:schemeClr val="bg1">
                    <a:lumMod val="65000"/>
                  </a:schemeClr>
                </a:solidFill>
                <a:latin typeface="Futura PT Book" panose="020B0502020204020303" pitchFamily="34" charset="0"/>
              </a:rPr>
              <a:t> </a:t>
            </a:r>
            <a:endParaRPr sz="1451" dirty="0">
              <a:solidFill>
                <a:schemeClr val="bg1">
                  <a:lumMod val="65000"/>
                </a:schemeClr>
              </a:solidFill>
              <a:latin typeface="Futura PT Book" panose="020B0502020204020303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2992" y="2768076"/>
            <a:ext cx="0" cy="568333"/>
          </a:xfrm>
          <a:custGeom>
            <a:avLst/>
            <a:gdLst/>
            <a:ahLst/>
            <a:cxnLst/>
            <a:rect l="l" t="t" r="r" b="b"/>
            <a:pathLst>
              <a:path h="626745">
                <a:moveTo>
                  <a:pt x="0" y="0"/>
                </a:moveTo>
                <a:lnTo>
                  <a:pt x="0" y="626363"/>
                </a:lnTo>
              </a:path>
            </a:pathLst>
          </a:custGeom>
          <a:ln w="6096">
            <a:solidFill>
              <a:srgbClr val="3D709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3" name="object 13"/>
          <p:cNvGrpSpPr/>
          <p:nvPr/>
        </p:nvGrpSpPr>
        <p:grpSpPr>
          <a:xfrm>
            <a:off x="1247607" y="1522926"/>
            <a:ext cx="9049566" cy="1812101"/>
            <a:chOff x="0" y="1679448"/>
            <a:chExt cx="9979660" cy="1998345"/>
          </a:xfrm>
        </p:grpSpPr>
        <p:sp>
          <p:nvSpPr>
            <p:cNvPr id="14" name="object 14"/>
            <p:cNvSpPr/>
            <p:nvPr/>
          </p:nvSpPr>
          <p:spPr>
            <a:xfrm>
              <a:off x="1644383" y="2875800"/>
              <a:ext cx="4458335" cy="127000"/>
            </a:xfrm>
            <a:custGeom>
              <a:avLst/>
              <a:gdLst/>
              <a:ahLst/>
              <a:cxnLst/>
              <a:rect l="l" t="t" r="r" b="b"/>
              <a:pathLst>
                <a:path w="4458335" h="127000">
                  <a:moveTo>
                    <a:pt x="659892" y="0"/>
                  </a:moveTo>
                  <a:lnTo>
                    <a:pt x="0" y="0"/>
                  </a:lnTo>
                  <a:lnTo>
                    <a:pt x="0" y="123431"/>
                  </a:lnTo>
                  <a:lnTo>
                    <a:pt x="659892" y="123431"/>
                  </a:lnTo>
                  <a:lnTo>
                    <a:pt x="659892" y="0"/>
                  </a:lnTo>
                  <a:close/>
                </a:path>
                <a:path w="4458335" h="127000">
                  <a:moveTo>
                    <a:pt x="4457712" y="3035"/>
                  </a:moveTo>
                  <a:lnTo>
                    <a:pt x="3730764" y="3035"/>
                  </a:lnTo>
                  <a:lnTo>
                    <a:pt x="3730764" y="126492"/>
                  </a:lnTo>
                  <a:lnTo>
                    <a:pt x="4457712" y="126492"/>
                  </a:lnTo>
                  <a:lnTo>
                    <a:pt x="4457712" y="3035"/>
                  </a:lnTo>
                  <a:close/>
                </a:path>
              </a:pathLst>
            </a:custGeom>
            <a:solidFill>
              <a:srgbClr val="3D709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2952" y="3041903"/>
              <a:ext cx="1905" cy="628015"/>
            </a:xfrm>
            <a:custGeom>
              <a:avLst/>
              <a:gdLst/>
              <a:ahLst/>
              <a:cxnLst/>
              <a:rect l="l" t="t" r="r" b="b"/>
              <a:pathLst>
                <a:path w="1904" h="628014">
                  <a:moveTo>
                    <a:pt x="0" y="0"/>
                  </a:moveTo>
                  <a:lnTo>
                    <a:pt x="1524" y="627888"/>
                  </a:lnTo>
                </a:path>
              </a:pathLst>
            </a:custGeom>
            <a:ln w="6096">
              <a:solidFill>
                <a:srgbClr val="3D709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9261347" y="2872740"/>
              <a:ext cx="718185" cy="123825"/>
            </a:xfrm>
            <a:custGeom>
              <a:avLst/>
              <a:gdLst/>
              <a:ahLst/>
              <a:cxnLst/>
              <a:rect l="l" t="t" r="r" b="b"/>
              <a:pathLst>
                <a:path w="718184" h="123825">
                  <a:moveTo>
                    <a:pt x="717804" y="123443"/>
                  </a:moveTo>
                  <a:lnTo>
                    <a:pt x="0" y="123443"/>
                  </a:lnTo>
                  <a:lnTo>
                    <a:pt x="0" y="0"/>
                  </a:lnTo>
                  <a:lnTo>
                    <a:pt x="717804" y="0"/>
                  </a:lnTo>
                  <a:lnTo>
                    <a:pt x="717804" y="123443"/>
                  </a:lnTo>
                  <a:close/>
                </a:path>
              </a:pathLst>
            </a:custGeom>
            <a:solidFill>
              <a:srgbClr val="3D709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9976103" y="3049524"/>
              <a:ext cx="0" cy="628015"/>
            </a:xfrm>
            <a:custGeom>
              <a:avLst/>
              <a:gdLst/>
              <a:ahLst/>
              <a:cxnLst/>
              <a:rect l="l" t="t" r="r" b="b"/>
              <a:pathLst>
                <a:path h="628014">
                  <a:moveTo>
                    <a:pt x="0" y="0"/>
                  </a:moveTo>
                  <a:lnTo>
                    <a:pt x="0" y="627887"/>
                  </a:lnTo>
                </a:path>
              </a:pathLst>
            </a:custGeom>
            <a:ln w="6096">
              <a:solidFill>
                <a:srgbClr val="3D709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679447"/>
              <a:ext cx="9210040" cy="1321435"/>
            </a:xfrm>
            <a:custGeom>
              <a:avLst/>
              <a:gdLst/>
              <a:ahLst/>
              <a:cxnLst/>
              <a:rect l="l" t="t" r="r" b="b"/>
              <a:pathLst>
                <a:path w="9210040" h="1321435">
                  <a:moveTo>
                    <a:pt x="1610868" y="1197864"/>
                  </a:moveTo>
                  <a:lnTo>
                    <a:pt x="0" y="1197864"/>
                  </a:lnTo>
                  <a:lnTo>
                    <a:pt x="0" y="1321320"/>
                  </a:lnTo>
                  <a:lnTo>
                    <a:pt x="1610868" y="1321320"/>
                  </a:lnTo>
                  <a:lnTo>
                    <a:pt x="1610868" y="1197864"/>
                  </a:lnTo>
                  <a:close/>
                </a:path>
                <a:path w="9210040" h="1321435">
                  <a:moveTo>
                    <a:pt x="3211055" y="91440"/>
                  </a:moveTo>
                  <a:lnTo>
                    <a:pt x="3031223" y="0"/>
                  </a:lnTo>
                  <a:lnTo>
                    <a:pt x="3031223" y="182880"/>
                  </a:lnTo>
                  <a:lnTo>
                    <a:pt x="3211055" y="91440"/>
                  </a:lnTo>
                  <a:close/>
                </a:path>
                <a:path w="9210040" h="1321435">
                  <a:moveTo>
                    <a:pt x="3465563" y="91440"/>
                  </a:moveTo>
                  <a:lnTo>
                    <a:pt x="3284207" y="0"/>
                  </a:lnTo>
                  <a:lnTo>
                    <a:pt x="3284207" y="182880"/>
                  </a:lnTo>
                  <a:lnTo>
                    <a:pt x="3465563" y="91440"/>
                  </a:lnTo>
                  <a:close/>
                </a:path>
                <a:path w="9210040" h="1321435">
                  <a:moveTo>
                    <a:pt x="3718547" y="91440"/>
                  </a:moveTo>
                  <a:lnTo>
                    <a:pt x="3538715" y="0"/>
                  </a:lnTo>
                  <a:lnTo>
                    <a:pt x="3538715" y="182880"/>
                  </a:lnTo>
                  <a:lnTo>
                    <a:pt x="3718547" y="91440"/>
                  </a:lnTo>
                  <a:close/>
                </a:path>
                <a:path w="9210040" h="1321435">
                  <a:moveTo>
                    <a:pt x="5309616" y="1197864"/>
                  </a:moveTo>
                  <a:lnTo>
                    <a:pt x="2343912" y="1197864"/>
                  </a:lnTo>
                  <a:lnTo>
                    <a:pt x="2343912" y="1316736"/>
                  </a:lnTo>
                  <a:lnTo>
                    <a:pt x="5309616" y="1316736"/>
                  </a:lnTo>
                  <a:lnTo>
                    <a:pt x="5309616" y="1197864"/>
                  </a:lnTo>
                  <a:close/>
                </a:path>
                <a:path w="9210040" h="1321435">
                  <a:moveTo>
                    <a:pt x="9209532" y="1191780"/>
                  </a:moveTo>
                  <a:lnTo>
                    <a:pt x="6153912" y="1191780"/>
                  </a:lnTo>
                  <a:lnTo>
                    <a:pt x="6153912" y="1315212"/>
                  </a:lnTo>
                  <a:lnTo>
                    <a:pt x="9209532" y="1315212"/>
                  </a:lnTo>
                  <a:lnTo>
                    <a:pt x="9209532" y="1191780"/>
                  </a:lnTo>
                  <a:close/>
                </a:path>
              </a:pathLst>
            </a:custGeom>
            <a:solidFill>
              <a:srgbClr val="93A5A8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88149" y="3440638"/>
            <a:ext cx="1779280" cy="67187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indent="283302" algn="r">
              <a:lnSpc>
                <a:spcPct val="101699"/>
              </a:lnSpc>
              <a:spcBef>
                <a:spcPts val="91"/>
              </a:spcBef>
            </a:pPr>
            <a:r>
              <a:rPr lang="pt-BR" sz="2176" i="1" dirty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pt-BR" sz="2176" i="1" dirty="0" err="1">
                <a:latin typeface="Arial" panose="020B0604020202020204" pitchFamily="34" charset="0"/>
                <a:cs typeface="Arial" panose="020B0604020202020204" pitchFamily="34" charset="0"/>
              </a:rPr>
              <a:t>Bribery</a:t>
            </a:r>
            <a:r>
              <a:rPr lang="pt-BR" sz="217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76" i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sz="1451" dirty="0">
              <a:solidFill>
                <a:schemeClr val="bg1">
                  <a:lumMod val="65000"/>
                </a:schemeClr>
              </a:solidFill>
              <a:latin typeface="Futura PT Book" panose="020B0502020204020303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5911" y="2270993"/>
            <a:ext cx="736623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b="1" spc="-18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20</a:t>
            </a:r>
            <a:r>
              <a:rPr lang="pt-BR" sz="2222" b="1" spc="-18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10</a:t>
            </a:r>
            <a:endParaRPr sz="2222" dirty="0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21658" y="2277956"/>
            <a:ext cx="742966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b="1" spc="-18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20</a:t>
            </a:r>
            <a:r>
              <a:rPr lang="pt-BR" sz="2222" b="1" spc="-18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13</a:t>
            </a:r>
            <a:endParaRPr sz="2222" dirty="0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C817967-A215-9A9D-FB35-ACC7473A7B26}"/>
              </a:ext>
            </a:extLst>
          </p:cNvPr>
          <p:cNvSpPr/>
          <p:nvPr/>
        </p:nvSpPr>
        <p:spPr>
          <a:xfrm>
            <a:off x="10291112" y="5432851"/>
            <a:ext cx="624886" cy="67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398B102-9FA1-BAFD-A828-8FAAB5EA1D98}"/>
              </a:ext>
            </a:extLst>
          </p:cNvPr>
          <p:cNvSpPr txBox="1"/>
          <p:nvPr/>
        </p:nvSpPr>
        <p:spPr>
          <a:xfrm>
            <a:off x="3953955" y="1371137"/>
            <a:ext cx="6149743" cy="48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061" algn="ctr">
              <a:spcBef>
                <a:spcPts val="95"/>
              </a:spcBef>
            </a:pPr>
            <a:r>
              <a:rPr lang="pt-BR" sz="2539" b="1" spc="127" dirty="0">
                <a:solidFill>
                  <a:srgbClr val="3B3838"/>
                </a:solidFill>
                <a:latin typeface="Futura PT Book" panose="020B0502020204020303" pitchFamily="34" charset="0"/>
                <a:cs typeface="Century Gothic"/>
              </a:rPr>
              <a:t>Compliance Anticorrupção</a:t>
            </a:r>
            <a:endParaRPr lang="pt-BR" sz="2539" dirty="0">
              <a:latin typeface="Futura PT Book" panose="020B0502020204020303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270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27F033DF-4E81-C277-1848-5A3A845791C3}"/>
              </a:ext>
            </a:extLst>
          </p:cNvPr>
          <p:cNvSpPr txBox="1"/>
          <p:nvPr/>
        </p:nvSpPr>
        <p:spPr>
          <a:xfrm>
            <a:off x="610902" y="2646697"/>
            <a:ext cx="7504398" cy="105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Obrigado.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navarro@bndes.gov.br</a:t>
            </a:r>
            <a:endParaRPr kumimoji="0" lang="pt-BR" sz="24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venir Next Regular"/>
            </a:endParaRPr>
          </a:p>
        </p:txBody>
      </p:sp>
      <p:sp>
        <p:nvSpPr>
          <p:cNvPr id="3" name="CaixaDeTexto 15">
            <a:extLst>
              <a:ext uri="{FF2B5EF4-FFF2-40B4-BE49-F238E27FC236}">
                <a16:creationId xmlns:a16="http://schemas.microsoft.com/office/drawing/2014/main" id="{6C0A2B77-A805-C973-1F48-28559EF798AA}"/>
              </a:ext>
            </a:extLst>
          </p:cNvPr>
          <p:cNvSpPr/>
          <p:nvPr/>
        </p:nvSpPr>
        <p:spPr>
          <a:xfrm>
            <a:off x="8628833" y="3667292"/>
            <a:ext cx="2989131" cy="283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facebook.com/</a:t>
            </a:r>
            <a:r>
              <a:rPr err="1"/>
              <a:t>bndes.imprensa</a:t>
            </a:r>
            <a:endParaRPr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twitter.com/</a:t>
            </a:r>
            <a:r>
              <a:rPr err="1"/>
              <a:t>bndes</a:t>
            </a:r>
            <a:endParaRPr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youtube.com/</a:t>
            </a:r>
            <a:r>
              <a:rPr err="1"/>
              <a:t>bndesgovbr</a:t>
            </a:r>
            <a:r>
              <a:rPr lang="pt-BR"/>
              <a:t> linkedin.com/</a:t>
            </a:r>
            <a:r>
              <a:rPr lang="pt-BR" err="1"/>
              <a:t>company</a:t>
            </a:r>
            <a:r>
              <a:rPr lang="pt-BR"/>
              <a:t>/</a:t>
            </a:r>
            <a:r>
              <a:rPr lang="pt-BR" err="1"/>
              <a:t>bndes</a:t>
            </a:r>
            <a:endParaRPr lang="pt-BR"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600">
                <a:solidFill>
                  <a:srgbClr val="FFFFFF"/>
                </a:solidFill>
                <a:latin typeface="Arial"/>
                <a:cs typeface="Arial"/>
              </a:rPr>
              <a:t>Instagram.com/</a:t>
            </a:r>
            <a:r>
              <a:rPr lang="pt-BR" sz="1600" err="1">
                <a:solidFill>
                  <a:srgbClr val="FFFFFF"/>
                </a:solidFill>
                <a:latin typeface="Arial"/>
                <a:cs typeface="Arial"/>
              </a:rPr>
              <a:t>bndesgovbr</a:t>
            </a:r>
            <a:endParaRPr sz="1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CaixaDeTexto 18">
            <a:extLst>
              <a:ext uri="{FF2B5EF4-FFF2-40B4-BE49-F238E27FC236}">
                <a16:creationId xmlns:a16="http://schemas.microsoft.com/office/drawing/2014/main" id="{F4FC900F-6D37-ABC4-4C73-29B6ED5E988F}"/>
              </a:ext>
            </a:extLst>
          </p:cNvPr>
          <p:cNvSpPr/>
          <p:nvPr/>
        </p:nvSpPr>
        <p:spPr>
          <a:xfrm>
            <a:off x="8608703" y="458149"/>
            <a:ext cx="3163431" cy="32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err="1"/>
              <a:t>Atendimento</a:t>
            </a:r>
            <a:r>
              <a:rPr sz="1400"/>
              <a:t> </a:t>
            </a:r>
            <a:r>
              <a:rPr sz="1400" err="1"/>
              <a:t>Empresarial</a:t>
            </a:r>
            <a:endParaRPr sz="140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err="1"/>
              <a:t>Chamadas</a:t>
            </a:r>
            <a:r>
              <a:rPr sz="1400"/>
              <a:t> </a:t>
            </a:r>
            <a:r>
              <a:rPr sz="1400" err="1"/>
              <a:t>internacionais</a:t>
            </a:r>
            <a:endParaRPr sz="140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err="1"/>
              <a:t>Ouvidoria</a:t>
            </a:r>
            <a:endParaRPr sz="140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err="1"/>
              <a:t>Fale</a:t>
            </a:r>
            <a:r>
              <a:rPr sz="1400"/>
              <a:t> </a:t>
            </a:r>
            <a:r>
              <a:rPr sz="1400" err="1"/>
              <a:t>Conosco</a:t>
            </a:r>
            <a:endParaRPr sz="140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www.bndes.gov.br/faleconosco</a:t>
            </a:r>
          </a:p>
        </p:txBody>
      </p:sp>
      <p:sp>
        <p:nvSpPr>
          <p:cNvPr id="19" name="Gráfico 18">
            <a:extLst>
              <a:ext uri="{FF2B5EF4-FFF2-40B4-BE49-F238E27FC236}">
                <a16:creationId xmlns:a16="http://schemas.microsoft.com/office/drawing/2014/main" id="{239D1421-B558-F10D-2BF6-E1AACC0C8EF0}"/>
              </a:ext>
            </a:extLst>
          </p:cNvPr>
          <p:cNvSpPr/>
          <p:nvPr/>
        </p:nvSpPr>
        <p:spPr>
          <a:xfrm rot="1230521" flipH="1">
            <a:off x="5856092" y="241607"/>
            <a:ext cx="3654525" cy="6374787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4FC8A845-2BFC-D322-D694-3BB4F35E3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9917" y="4354930"/>
            <a:ext cx="342900" cy="3429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023E9E0F-33F4-ADA2-EFCC-A7D65B98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9917" y="3835523"/>
            <a:ext cx="342900" cy="33337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A2198174-D324-ADA7-0711-EC9547518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5985" y="5431845"/>
            <a:ext cx="342900" cy="3429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57BA5F0E-3DD0-BC17-F3EE-641C6F97F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10679" y="4883863"/>
            <a:ext cx="361950" cy="36195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260FD8D-155A-B7C4-D244-DBB9C9BAA5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9917" y="5960778"/>
            <a:ext cx="342900" cy="3429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C5A65168-0F70-8384-1413-087E719214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9917" y="2261124"/>
            <a:ext cx="342900" cy="34290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A6CA276E-9955-1941-F893-8F3D60CEF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9917" y="3121963"/>
            <a:ext cx="342900" cy="3429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82B90300-6D05-DED9-AC8C-8F3EED5C7E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84680" y="1196553"/>
            <a:ext cx="333375" cy="33337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049B096C-770B-DB84-3FBB-9E1CC65AC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9917" y="50606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2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esentação1" id="{4637C3D4-B8C0-4487-95E4-7D78C2864CE3}" vid="{14196097-8706-4897-8DB6-8D72DA11CEF5}"/>
    </a:ext>
  </a:extLst>
</a:theme>
</file>

<file path=ppt/theme/theme2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NDES_PPTPADRAO_2023 final.potx" id="{372600E5-5449-4785-A534-D5512674F534}" vid="{44BE1CB9-669F-4201-A1DB-9F37178D987E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72F060D1AEF4597455EFB3A8008EE" ma:contentTypeVersion="4" ma:contentTypeDescription="Crie um novo documento." ma:contentTypeScope="" ma:versionID="e0be492b854134b1ccfd005898837ed4">
  <xsd:schema xmlns:xsd="http://www.w3.org/2001/XMLSchema" xmlns:xs="http://www.w3.org/2001/XMLSchema" xmlns:p="http://schemas.microsoft.com/office/2006/metadata/properties" xmlns:ns2="0d6ae677-6d54-4c44-b78b-88681ae80516" xmlns:ns3="974a954b-640c-4e1c-9a73-82f8fd33145f" targetNamespace="http://schemas.microsoft.com/office/2006/metadata/properties" ma:root="true" ma:fieldsID="eb24e755ff8bf5363e2fb36768515e16" ns2:_="" ns3:_="">
    <xsd:import namespace="0d6ae677-6d54-4c44-b78b-88681ae80516"/>
    <xsd:import namespace="974a954b-640c-4e1c-9a73-82f8fd3314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ae677-6d54-4c44-b78b-88681ae80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a954b-640c-4e1c-9a73-82f8fd331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7D7051-F3CE-47A1-B5F4-47CC8C881DA3}">
  <ds:schemaRefs>
    <ds:schemaRef ds:uri="0d6ae677-6d54-4c44-b78b-88681ae80516"/>
    <ds:schemaRef ds:uri="974a954b-640c-4e1c-9a73-82f8fd3314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E7BC4E-6B0F-4FB2-94E3-60D026DAEB7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0B8C1F3-4761-45FE-A344-E4F9503C4D62}">
  <ds:schemaRefs>
    <ds:schemaRef ds:uri="0d6ae677-6d54-4c44-b78b-88681ae80516"/>
    <ds:schemaRef ds:uri="974a954b-640c-4e1c-9a73-82f8fd3314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331484-2C7D-4991-8A0F-A9D83F4213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218cf9-7188-4e4f-9787-a8019ac003f1}" enabled="1" method="Privileged" siteId="{7e2324c6-6925-427e-b56d-4e6eda16752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BNDES_PPTPADRAO_2023</Template>
  <TotalTime>478</TotalTime>
  <Words>455</Words>
  <Application>Microsoft Office PowerPoint</Application>
  <PresentationFormat>Widescreen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Century Gothic</vt:lpstr>
      <vt:lpstr>Futura PT Book</vt:lpstr>
      <vt:lpstr>1_Tema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 da Silva Lourenco Safo</dc:creator>
  <cp:lastModifiedBy>Rodrigo Henrique Almeida C Santana</cp:lastModifiedBy>
  <cp:revision>19</cp:revision>
  <cp:lastPrinted>2022-11-07T22:20:14Z</cp:lastPrinted>
  <dcterms:created xsi:type="dcterms:W3CDTF">2023-10-10T18:58:34Z</dcterms:created>
  <dcterms:modified xsi:type="dcterms:W3CDTF">2025-12-09T14:34:34Z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0x010100C414806918429D4EAD9B8C1567CB38C3</vt:lpwstr>
  </property>
</Properties>
</file>