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99176" y="7051330"/>
            <a:ext cx="1494154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19/6/2024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</a:t>
            </a:r>
            <a:r>
              <a:rPr dirty="0" sz="700" spc="-25"/>
              <a:t>9:0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>
              <a:lnSpc>
                <a:spcPts val="144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Ouvidoria</a:t>
            </a:r>
            <a:endParaRPr sz="1400">
              <a:latin typeface="Arial MT"/>
              <a:cs typeface="Arial MT"/>
            </a:endParaRPr>
          </a:p>
          <a:p>
            <a:pPr marL="137795">
              <a:lnSpc>
                <a:spcPts val="1590"/>
              </a:lnSpc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Maio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2024-06-19T12:27:31Z</dcterms:created>
  <dcterms:modified xsi:type="dcterms:W3CDTF">2024-06-19T12:27:31Z</dcterms:modified>
</cp:coreProperties>
</file>