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EMSETUR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Março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30/4/2024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10:52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2024-04-30T14:29:43+00:00</dcterms:modified>
</cp:coreProperties>
</file>