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9:24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9:24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9:24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9:24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9:24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9:24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9:24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9:24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2024-04-15T12:49:39+00:00</dcterms:modified>
</cp:coreProperties>
</file>