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0680700" cy="7556500"/>
  <p:notesSz cx="10680700" cy="7556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9.png" /><Relationship Id="rId3" Type="http://schemas.openxmlformats.org/officeDocument/2006/relationships/image" Target="../media/image2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1.png" /><Relationship Id="rId3" Type="http://schemas.openxmlformats.org/officeDocument/2006/relationships/image" Target="../media/image2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Relationship Id="rId3" Type="http://schemas.openxmlformats.org/officeDocument/2006/relationships/image" Target="../media/image6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Relationship Id="rId3" Type="http://schemas.openxmlformats.org/officeDocument/2006/relationships/image" Target="../media/image10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Relationship Id="rId3" Type="http://schemas.openxmlformats.org/officeDocument/2006/relationships/image" Target="../media/image12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Relationship Id="rId3" Type="http://schemas.openxmlformats.org/officeDocument/2006/relationships/image" Target="../media/image14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png" /><Relationship Id="rId3" Type="http://schemas.openxmlformats.org/officeDocument/2006/relationships/image" Target="../media/image16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7.png" /><Relationship Id="rId3" Type="http://schemas.openxmlformats.org/officeDocument/2006/relationships/image" Target="../media/image18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15/4/2024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9:25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15/4/2024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9:25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15/4/2024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9:25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15/4/2024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9:25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15/4/2024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9:25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15/4/2024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9:25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15/4/2024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9:25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15/4/2024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9:25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15/4/2024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9:25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15/4/2024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9:25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Março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55437" y="7222021"/>
            <a:ext cx="1333538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15/4/2024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9:25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mitype="http://purl.org/dc/dcmitype/" xmlns:dc="http://purl.org/dc/elements/1.1/" xmlns:dcterms="http://purl.org/dc/terms/" xmlns:xsi="http://www.w3.org/2001/XMLSchema-instance">
  <dc:title>Presentation PowerPoint</dc:title>
  <dc:creator>doc2pdf</dc:creator>
  <cp:lastModifiedBy>doc2pdf</cp:lastModifiedBy>
  <cp:revision>1</cp:revision>
  <dcterms:modified xsi:type="dcterms:W3CDTF">2024-04-15T12:34:55+00:00</dcterms:modified>
</cp:coreProperties>
</file>