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9:25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2024-04-15T12:34:55+00:00</dcterms:modified>
</cp:coreProperties>
</file>