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59000" y="321000"/>
            <a:ext cx="8533130" cy="889000"/>
          </a:xfrm>
          <a:custGeom>
            <a:avLst/>
            <a:gdLst/>
            <a:ahLst/>
            <a:cxnLst/>
            <a:rect l="l" t="t" r="r" b="b"/>
            <a:pathLst>
              <a:path w="8533130" h="889000">
                <a:moveTo>
                  <a:pt x="0" y="889000"/>
                </a:moveTo>
                <a:lnTo>
                  <a:pt x="8533000" y="889000"/>
                </a:lnTo>
                <a:lnTo>
                  <a:pt x="8533000" y="0"/>
                </a:lnTo>
                <a:lnTo>
                  <a:pt x="0" y="0"/>
                </a:lnTo>
                <a:lnTo>
                  <a:pt x="0" y="889000"/>
                </a:lnTo>
                <a:close/>
              </a:path>
            </a:pathLst>
          </a:custGeom>
          <a:solidFill>
            <a:srgbClr val="3368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4156" y="407923"/>
            <a:ext cx="6125086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599176" y="7051330"/>
            <a:ext cx="1494154" cy="286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156" y="407923"/>
            <a:ext cx="61245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dirty="0"/>
              <a:t>Acesso</a:t>
            </a:r>
            <a:r>
              <a:rPr dirty="0" spc="-20"/>
              <a:t> </a:t>
            </a:r>
            <a:r>
              <a:rPr dirty="0"/>
              <a:t>à</a:t>
            </a:r>
            <a:r>
              <a:rPr dirty="0" spc="-15"/>
              <a:t> </a:t>
            </a:r>
            <a:r>
              <a:rPr dirty="0"/>
              <a:t>Informação</a:t>
            </a:r>
            <a:r>
              <a:rPr dirty="0" spc="-15"/>
              <a:t> </a:t>
            </a:r>
            <a:r>
              <a:rPr dirty="0"/>
              <a:t>Pública</a:t>
            </a:r>
            <a:r>
              <a:rPr dirty="0" spc="-15"/>
              <a:t> </a:t>
            </a:r>
            <a:r>
              <a:rPr dirty="0"/>
              <a:t>-</a:t>
            </a:r>
            <a:r>
              <a:rPr dirty="0" spc="-20"/>
              <a:t> </a:t>
            </a:r>
            <a:r>
              <a:rPr dirty="0"/>
              <a:t>Transparência</a:t>
            </a:r>
            <a:r>
              <a:rPr dirty="0" spc="-15"/>
              <a:t> </a:t>
            </a:r>
            <a:r>
              <a:rPr dirty="0"/>
              <a:t>Passiva</a:t>
            </a:r>
          </a:p>
          <a:p>
            <a:pPr marL="12700" marR="2842895">
              <a:lnSpc>
                <a:spcPts val="1500"/>
              </a:lnSpc>
              <a:spcBef>
                <a:spcPts val="50"/>
              </a:spcBef>
            </a:pPr>
            <a:r>
              <a:rPr dirty="0" sz="1400"/>
              <a:t>Relatório de Acesso à Informação </a:t>
            </a:r>
            <a:r>
              <a:rPr dirty="0" sz="1400" spc="5"/>
              <a:t> </a:t>
            </a:r>
            <a:r>
              <a:rPr dirty="0" sz="1400"/>
              <a:t>EMSETURFevereiro</a:t>
            </a:r>
            <a:r>
              <a:rPr dirty="0" sz="1400" spc="-25"/>
              <a:t> </a:t>
            </a:r>
            <a:r>
              <a:rPr dirty="0" sz="1400"/>
              <a:t>a</a:t>
            </a:r>
            <a:r>
              <a:rPr dirty="0" sz="1400" spc="-25"/>
              <a:t> </a:t>
            </a:r>
            <a:r>
              <a:rPr dirty="0" sz="1400"/>
              <a:t>Fevereiro</a:t>
            </a:r>
            <a:r>
              <a:rPr dirty="0" sz="1400" spc="-25"/>
              <a:t> </a:t>
            </a:r>
            <a:r>
              <a:rPr dirty="0" sz="1400"/>
              <a:t>de</a:t>
            </a:r>
            <a:r>
              <a:rPr dirty="0" sz="1400" spc="-25"/>
              <a:t> </a:t>
            </a:r>
            <a:r>
              <a:rPr dirty="0" sz="1400"/>
              <a:t>2024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</a:t>
            </a:r>
            <a:r>
              <a:rPr dirty="0" spc="-60"/>
              <a:t> </a:t>
            </a:r>
            <a:r>
              <a:rPr dirty="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20"/>
              <a:t> </a:t>
            </a:r>
            <a:r>
              <a:rPr dirty="0" sz="700"/>
              <a:t>em</a:t>
            </a:r>
            <a:r>
              <a:rPr dirty="0" sz="700" spc="-20"/>
              <a:t> </a:t>
            </a:r>
            <a:r>
              <a:rPr dirty="0" sz="700"/>
              <a:t>26/3/2024</a:t>
            </a:r>
            <a:r>
              <a:rPr dirty="0" sz="700" spc="-20"/>
              <a:t> </a:t>
            </a:r>
            <a:r>
              <a:rPr dirty="0" sz="700"/>
              <a:t>às</a:t>
            </a:r>
            <a:r>
              <a:rPr dirty="0" sz="700" spc="-20"/>
              <a:t> </a:t>
            </a:r>
            <a:r>
              <a:rPr dirty="0" sz="700"/>
              <a:t>12:23</a:t>
            </a:r>
            <a:endParaRPr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2024-03-26T15:51:20Z</dcterms:created>
  <dcterms:modified xsi:type="dcterms:W3CDTF">2024-03-26T15:51:20Z</dcterms:modified>
</cp:coreProperties>
</file>