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9000" y="321000"/>
            <a:ext cx="8533130" cy="889000"/>
          </a:xfrm>
          <a:custGeom>
            <a:avLst/>
            <a:gdLst/>
            <a:ahLst/>
            <a:cxnLst/>
            <a:rect l="l" t="t" r="r" b="b"/>
            <a:pathLst>
              <a:path w="8533130" h="889000">
                <a:moveTo>
                  <a:pt x="0" y="889000"/>
                </a:moveTo>
                <a:lnTo>
                  <a:pt x="8533000" y="889000"/>
                </a:lnTo>
                <a:lnTo>
                  <a:pt x="8533000" y="0"/>
                </a:lnTo>
                <a:lnTo>
                  <a:pt x="0" y="0"/>
                </a:lnTo>
                <a:lnTo>
                  <a:pt x="0" y="889000"/>
                </a:lnTo>
                <a:close/>
              </a:path>
            </a:pathLst>
          </a:custGeom>
          <a:solidFill>
            <a:srgbClr val="3368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156" y="407923"/>
            <a:ext cx="612457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99176" y="7051330"/>
            <a:ext cx="1494154" cy="28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12:29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284156" y="674623"/>
            <a:ext cx="3444875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EMSETUR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Fevereiro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2024-03-26T15:54:15Z</dcterms:created>
  <dcterms:modified xsi:type="dcterms:W3CDTF">2024-03-26T15:54:15Z</dcterms:modified>
</cp:coreProperties>
</file>