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10693400" cy="7562850"/>
  <p:notesSz cx="10693400" cy="75628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3F3F3F"/>
                </a:solidFill>
                <a:latin typeface="Arial MT"/>
                <a:cs typeface="Arial MT"/>
              </a:defRPr>
            </a:lvl1pPr>
          </a:lstStyle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/>
              <a:t>Fonte:</a:t>
            </a:r>
            <a:r>
              <a:rPr dirty="0" spc="-60"/>
              <a:t> </a:t>
            </a:r>
            <a:r>
              <a:rPr dirty="0"/>
              <a:t>ouvidoria.se.gov.br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700"/>
              <a:t>Gerado</a:t>
            </a:r>
            <a:r>
              <a:rPr dirty="0" sz="700" spc="-20"/>
              <a:t> </a:t>
            </a:r>
            <a:r>
              <a:rPr dirty="0" sz="700"/>
              <a:t>em</a:t>
            </a:r>
            <a:r>
              <a:rPr dirty="0" sz="700" spc="-20"/>
              <a:t> </a:t>
            </a:r>
            <a:r>
              <a:rPr dirty="0" sz="700"/>
              <a:t>26/3/2024</a:t>
            </a:r>
            <a:r>
              <a:rPr dirty="0" sz="700" spc="-20"/>
              <a:t> </a:t>
            </a:r>
            <a:r>
              <a:rPr dirty="0" sz="700"/>
              <a:t>às</a:t>
            </a:r>
            <a:r>
              <a:rPr dirty="0" sz="700" spc="-20"/>
              <a:t> </a:t>
            </a:r>
            <a:r>
              <a:rPr dirty="0" sz="700"/>
              <a:t>12:31</a:t>
            </a:r>
            <a:endParaRPr sz="700"/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3F3F3F"/>
                </a:solidFill>
                <a:latin typeface="Arial MT"/>
                <a:cs typeface="Arial MT"/>
              </a:defRPr>
            </a:lvl1pPr>
          </a:lstStyle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/>
              <a:t>Fonte:</a:t>
            </a:r>
            <a:r>
              <a:rPr dirty="0" spc="-60"/>
              <a:t> </a:t>
            </a:r>
            <a:r>
              <a:rPr dirty="0"/>
              <a:t>ouvidoria.se.gov.br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700"/>
              <a:t>Gerado</a:t>
            </a:r>
            <a:r>
              <a:rPr dirty="0" sz="700" spc="-20"/>
              <a:t> </a:t>
            </a:r>
            <a:r>
              <a:rPr dirty="0" sz="700"/>
              <a:t>em</a:t>
            </a:r>
            <a:r>
              <a:rPr dirty="0" sz="700" spc="-20"/>
              <a:t> </a:t>
            </a:r>
            <a:r>
              <a:rPr dirty="0" sz="700"/>
              <a:t>26/3/2024</a:t>
            </a:r>
            <a:r>
              <a:rPr dirty="0" sz="700" spc="-20"/>
              <a:t> </a:t>
            </a:r>
            <a:r>
              <a:rPr dirty="0" sz="700"/>
              <a:t>às</a:t>
            </a:r>
            <a:r>
              <a:rPr dirty="0" sz="700" spc="-20"/>
              <a:t> </a:t>
            </a:r>
            <a:r>
              <a:rPr dirty="0" sz="700"/>
              <a:t>12:31</a:t>
            </a:r>
            <a:endParaRPr sz="700"/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3F3F3F"/>
                </a:solidFill>
                <a:latin typeface="Arial MT"/>
                <a:cs typeface="Arial MT"/>
              </a:defRPr>
            </a:lvl1pPr>
          </a:lstStyle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/>
              <a:t>Fonte:</a:t>
            </a:r>
            <a:r>
              <a:rPr dirty="0" spc="-60"/>
              <a:t> </a:t>
            </a:r>
            <a:r>
              <a:rPr dirty="0"/>
              <a:t>ouvidoria.se.gov.br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700"/>
              <a:t>Gerado</a:t>
            </a:r>
            <a:r>
              <a:rPr dirty="0" sz="700" spc="-20"/>
              <a:t> </a:t>
            </a:r>
            <a:r>
              <a:rPr dirty="0" sz="700"/>
              <a:t>em</a:t>
            </a:r>
            <a:r>
              <a:rPr dirty="0" sz="700" spc="-20"/>
              <a:t> </a:t>
            </a:r>
            <a:r>
              <a:rPr dirty="0" sz="700"/>
              <a:t>26/3/2024</a:t>
            </a:r>
            <a:r>
              <a:rPr dirty="0" sz="700" spc="-20"/>
              <a:t> </a:t>
            </a:r>
            <a:r>
              <a:rPr dirty="0" sz="700"/>
              <a:t>às</a:t>
            </a:r>
            <a:r>
              <a:rPr dirty="0" sz="700" spc="-20"/>
              <a:t> </a:t>
            </a:r>
            <a:r>
              <a:rPr dirty="0" sz="700"/>
              <a:t>12:31</a:t>
            </a:r>
            <a:endParaRPr sz="700"/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3F3F3F"/>
                </a:solidFill>
                <a:latin typeface="Arial MT"/>
                <a:cs typeface="Arial MT"/>
              </a:defRPr>
            </a:lvl1pPr>
          </a:lstStyle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/>
              <a:t>Fonte:</a:t>
            </a:r>
            <a:r>
              <a:rPr dirty="0" spc="-60"/>
              <a:t> </a:t>
            </a:r>
            <a:r>
              <a:rPr dirty="0"/>
              <a:t>ouvidoria.se.gov.br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700"/>
              <a:t>Gerado</a:t>
            </a:r>
            <a:r>
              <a:rPr dirty="0" sz="700" spc="-20"/>
              <a:t> </a:t>
            </a:r>
            <a:r>
              <a:rPr dirty="0" sz="700"/>
              <a:t>em</a:t>
            </a:r>
            <a:r>
              <a:rPr dirty="0" sz="700" spc="-20"/>
              <a:t> </a:t>
            </a:r>
            <a:r>
              <a:rPr dirty="0" sz="700"/>
              <a:t>26/3/2024</a:t>
            </a:r>
            <a:r>
              <a:rPr dirty="0" sz="700" spc="-20"/>
              <a:t> </a:t>
            </a:r>
            <a:r>
              <a:rPr dirty="0" sz="700"/>
              <a:t>às</a:t>
            </a:r>
            <a:r>
              <a:rPr dirty="0" sz="700" spc="-20"/>
              <a:t> </a:t>
            </a:r>
            <a:r>
              <a:rPr dirty="0" sz="700"/>
              <a:t>12:31</a:t>
            </a:r>
            <a:endParaRPr sz="700"/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3F3F3F"/>
                </a:solidFill>
                <a:latin typeface="Arial MT"/>
                <a:cs typeface="Arial MT"/>
              </a:defRPr>
            </a:lvl1pPr>
          </a:lstStyle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/>
              <a:t>Fonte:</a:t>
            </a:r>
            <a:r>
              <a:rPr dirty="0" spc="-60"/>
              <a:t> </a:t>
            </a:r>
            <a:r>
              <a:rPr dirty="0"/>
              <a:t>ouvidoria.se.gov.br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700"/>
              <a:t>Gerado</a:t>
            </a:r>
            <a:r>
              <a:rPr dirty="0" sz="700" spc="-20"/>
              <a:t> </a:t>
            </a:r>
            <a:r>
              <a:rPr dirty="0" sz="700"/>
              <a:t>em</a:t>
            </a:r>
            <a:r>
              <a:rPr dirty="0" sz="700" spc="-20"/>
              <a:t> </a:t>
            </a:r>
            <a:r>
              <a:rPr dirty="0" sz="700"/>
              <a:t>26/3/2024</a:t>
            </a:r>
            <a:r>
              <a:rPr dirty="0" sz="700" spc="-20"/>
              <a:t> </a:t>
            </a:r>
            <a:r>
              <a:rPr dirty="0" sz="700"/>
              <a:t>às</a:t>
            </a:r>
            <a:r>
              <a:rPr dirty="0" sz="700" spc="-20"/>
              <a:t> </a:t>
            </a:r>
            <a:r>
              <a:rPr dirty="0" sz="700"/>
              <a:t>12:31</a:t>
            </a:r>
            <a:endParaRPr sz="700"/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159000" y="321000"/>
            <a:ext cx="8533130" cy="889000"/>
          </a:xfrm>
          <a:custGeom>
            <a:avLst/>
            <a:gdLst/>
            <a:ahLst/>
            <a:cxnLst/>
            <a:rect l="l" t="t" r="r" b="b"/>
            <a:pathLst>
              <a:path w="8533130" h="889000">
                <a:moveTo>
                  <a:pt x="0" y="889000"/>
                </a:moveTo>
                <a:lnTo>
                  <a:pt x="8533000" y="889000"/>
                </a:lnTo>
                <a:lnTo>
                  <a:pt x="8533000" y="0"/>
                </a:lnTo>
                <a:lnTo>
                  <a:pt x="0" y="0"/>
                </a:lnTo>
                <a:lnTo>
                  <a:pt x="0" y="889000"/>
                </a:lnTo>
                <a:close/>
              </a:path>
            </a:pathLst>
          </a:custGeom>
          <a:solidFill>
            <a:srgbClr val="3368A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84156" y="407923"/>
            <a:ext cx="6124575" cy="330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599176" y="7051330"/>
            <a:ext cx="1494154" cy="2863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3F3F3F"/>
                </a:solidFill>
                <a:latin typeface="Arial MT"/>
                <a:cs typeface="Arial MT"/>
              </a:defRPr>
            </a:lvl1pPr>
          </a:lstStyle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/>
              <a:t>Fonte:</a:t>
            </a:r>
            <a:r>
              <a:rPr dirty="0" spc="-60"/>
              <a:t> </a:t>
            </a:r>
            <a:r>
              <a:rPr dirty="0"/>
              <a:t>ouvidoria.se.gov.br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700"/>
              <a:t>Gerado</a:t>
            </a:r>
            <a:r>
              <a:rPr dirty="0" sz="700" spc="-20"/>
              <a:t> </a:t>
            </a:r>
            <a:r>
              <a:rPr dirty="0" sz="700"/>
              <a:t>em</a:t>
            </a:r>
            <a:r>
              <a:rPr dirty="0" sz="700" spc="-20"/>
              <a:t> </a:t>
            </a:r>
            <a:r>
              <a:rPr dirty="0" sz="700"/>
              <a:t>26/3/2024</a:t>
            </a:r>
            <a:r>
              <a:rPr dirty="0" sz="700" spc="-20"/>
              <a:t> </a:t>
            </a:r>
            <a:r>
              <a:rPr dirty="0" sz="700"/>
              <a:t>às</a:t>
            </a:r>
            <a:r>
              <a:rPr dirty="0" sz="700" spc="-20"/>
              <a:t> </a:t>
            </a:r>
            <a:r>
              <a:rPr dirty="0" sz="700"/>
              <a:t>12:31</a:t>
            </a:r>
            <a:endParaRPr sz="700"/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Acesso</a:t>
            </a:r>
            <a:r>
              <a:rPr dirty="0" spc="-20"/>
              <a:t> </a:t>
            </a:r>
            <a:r>
              <a:rPr dirty="0"/>
              <a:t>à</a:t>
            </a:r>
            <a:r>
              <a:rPr dirty="0" spc="-15"/>
              <a:t> </a:t>
            </a:r>
            <a:r>
              <a:rPr dirty="0"/>
              <a:t>Informação</a:t>
            </a:r>
            <a:r>
              <a:rPr dirty="0" spc="-15"/>
              <a:t> </a:t>
            </a:r>
            <a:r>
              <a:rPr dirty="0"/>
              <a:t>Pública</a:t>
            </a:r>
            <a:r>
              <a:rPr dirty="0" spc="-15"/>
              <a:t> </a:t>
            </a:r>
            <a:r>
              <a:rPr dirty="0"/>
              <a:t>-</a:t>
            </a:r>
            <a:r>
              <a:rPr dirty="0" spc="-20"/>
              <a:t> </a:t>
            </a:r>
            <a:r>
              <a:rPr dirty="0"/>
              <a:t>Transparência</a:t>
            </a:r>
            <a:r>
              <a:rPr dirty="0" spc="-15"/>
              <a:t> </a:t>
            </a:r>
            <a:r>
              <a:rPr dirty="0"/>
              <a:t>Passiva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/>
              <a:t>Fonte:</a:t>
            </a:r>
            <a:r>
              <a:rPr dirty="0" spc="-60"/>
              <a:t> </a:t>
            </a:r>
            <a:r>
              <a:rPr dirty="0"/>
              <a:t>ouvidoria.se.gov.br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700"/>
              <a:t>Gerado</a:t>
            </a:r>
            <a:r>
              <a:rPr dirty="0" sz="700" spc="-20"/>
              <a:t> </a:t>
            </a:r>
            <a:r>
              <a:rPr dirty="0" sz="700"/>
              <a:t>em</a:t>
            </a:r>
            <a:r>
              <a:rPr dirty="0" sz="700" spc="-20"/>
              <a:t> </a:t>
            </a:r>
            <a:r>
              <a:rPr dirty="0" sz="700"/>
              <a:t>26/3/2024</a:t>
            </a:r>
            <a:r>
              <a:rPr dirty="0" sz="700" spc="-20"/>
              <a:t> </a:t>
            </a:r>
            <a:r>
              <a:rPr dirty="0" sz="700"/>
              <a:t>às</a:t>
            </a:r>
            <a:r>
              <a:rPr dirty="0" sz="700" spc="-20"/>
              <a:t> </a:t>
            </a:r>
            <a:r>
              <a:rPr dirty="0" sz="700"/>
              <a:t>12:31</a:t>
            </a:r>
            <a:endParaRPr sz="700"/>
          </a:p>
        </p:txBody>
      </p:sp>
      <p:sp>
        <p:nvSpPr>
          <p:cNvPr id="3" name="object 3"/>
          <p:cNvSpPr txBox="1"/>
          <p:nvPr/>
        </p:nvSpPr>
        <p:spPr>
          <a:xfrm>
            <a:off x="2284156" y="674623"/>
            <a:ext cx="3178175" cy="42925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590"/>
              </a:lnSpc>
              <a:spcBef>
                <a:spcPts val="100"/>
              </a:spcBef>
            </a:pP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Relatório</a:t>
            </a:r>
            <a:r>
              <a:rPr dirty="0" sz="1400" spc="-3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de</a:t>
            </a:r>
            <a:r>
              <a:rPr dirty="0" sz="1400" spc="-3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Ouvidoria</a:t>
            </a:r>
            <a:endParaRPr sz="1400">
              <a:latin typeface="Arial MT"/>
              <a:cs typeface="Arial MT"/>
            </a:endParaRPr>
          </a:p>
          <a:p>
            <a:pPr marL="12700">
              <a:lnSpc>
                <a:spcPts val="1590"/>
              </a:lnSpc>
            </a:pP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SETUR</a:t>
            </a:r>
            <a:r>
              <a:rPr dirty="0" sz="1400" spc="-2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-</a:t>
            </a:r>
            <a:r>
              <a:rPr dirty="0" sz="1400" spc="-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Fevereiro</a:t>
            </a:r>
            <a:r>
              <a:rPr dirty="0" sz="1400" spc="-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a</a:t>
            </a:r>
            <a:r>
              <a:rPr dirty="0" sz="1400" spc="-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Fevereiro</a:t>
            </a:r>
            <a:r>
              <a:rPr dirty="0" sz="1400" spc="-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de</a:t>
            </a:r>
            <a:r>
              <a:rPr dirty="0" sz="1400" spc="-2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2024</a:t>
            </a:r>
            <a:endParaRPr sz="1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Acesso</a:t>
            </a:r>
            <a:r>
              <a:rPr dirty="0" spc="-20"/>
              <a:t> </a:t>
            </a:r>
            <a:r>
              <a:rPr dirty="0"/>
              <a:t>à</a:t>
            </a:r>
            <a:r>
              <a:rPr dirty="0" spc="-15"/>
              <a:t> </a:t>
            </a:r>
            <a:r>
              <a:rPr dirty="0"/>
              <a:t>Informação</a:t>
            </a:r>
            <a:r>
              <a:rPr dirty="0" spc="-15"/>
              <a:t> </a:t>
            </a:r>
            <a:r>
              <a:rPr dirty="0"/>
              <a:t>Pública</a:t>
            </a:r>
            <a:r>
              <a:rPr dirty="0" spc="-15"/>
              <a:t> </a:t>
            </a:r>
            <a:r>
              <a:rPr dirty="0"/>
              <a:t>-</a:t>
            </a:r>
            <a:r>
              <a:rPr dirty="0" spc="-20"/>
              <a:t> </a:t>
            </a:r>
            <a:r>
              <a:rPr dirty="0"/>
              <a:t>Transparência</a:t>
            </a:r>
            <a:r>
              <a:rPr dirty="0" spc="-15"/>
              <a:t> </a:t>
            </a:r>
            <a:r>
              <a:rPr dirty="0"/>
              <a:t>Passiva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/>
              <a:t>Fonte:</a:t>
            </a:r>
            <a:r>
              <a:rPr dirty="0" spc="-60"/>
              <a:t> </a:t>
            </a:r>
            <a:r>
              <a:rPr dirty="0"/>
              <a:t>ouvidoria.se.gov.br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700"/>
              <a:t>Gerado</a:t>
            </a:r>
            <a:r>
              <a:rPr dirty="0" sz="700" spc="-20"/>
              <a:t> </a:t>
            </a:r>
            <a:r>
              <a:rPr dirty="0" sz="700"/>
              <a:t>em</a:t>
            </a:r>
            <a:r>
              <a:rPr dirty="0" sz="700" spc="-20"/>
              <a:t> </a:t>
            </a:r>
            <a:r>
              <a:rPr dirty="0" sz="700"/>
              <a:t>26/3/2024</a:t>
            </a:r>
            <a:r>
              <a:rPr dirty="0" sz="700" spc="-20"/>
              <a:t> </a:t>
            </a:r>
            <a:r>
              <a:rPr dirty="0" sz="700"/>
              <a:t>às</a:t>
            </a:r>
            <a:r>
              <a:rPr dirty="0" sz="700" spc="-20"/>
              <a:t> </a:t>
            </a:r>
            <a:r>
              <a:rPr dirty="0" sz="700"/>
              <a:t>12:31</a:t>
            </a:r>
            <a:endParaRPr sz="700"/>
          </a:p>
        </p:txBody>
      </p:sp>
      <p:sp>
        <p:nvSpPr>
          <p:cNvPr id="3" name="object 3"/>
          <p:cNvSpPr txBox="1"/>
          <p:nvPr/>
        </p:nvSpPr>
        <p:spPr>
          <a:xfrm>
            <a:off x="2284156" y="674623"/>
            <a:ext cx="3178175" cy="42925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590"/>
              </a:lnSpc>
              <a:spcBef>
                <a:spcPts val="100"/>
              </a:spcBef>
            </a:pP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Relatório</a:t>
            </a:r>
            <a:r>
              <a:rPr dirty="0" sz="1400" spc="-3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de</a:t>
            </a:r>
            <a:r>
              <a:rPr dirty="0" sz="1400" spc="-3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Ouvidoria</a:t>
            </a:r>
            <a:endParaRPr sz="1400">
              <a:latin typeface="Arial MT"/>
              <a:cs typeface="Arial MT"/>
            </a:endParaRPr>
          </a:p>
          <a:p>
            <a:pPr marL="12700">
              <a:lnSpc>
                <a:spcPts val="1590"/>
              </a:lnSpc>
            </a:pP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SETUR</a:t>
            </a:r>
            <a:r>
              <a:rPr dirty="0" sz="1400" spc="-2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-</a:t>
            </a:r>
            <a:r>
              <a:rPr dirty="0" sz="1400" spc="-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Fevereiro</a:t>
            </a:r>
            <a:r>
              <a:rPr dirty="0" sz="1400" spc="-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a</a:t>
            </a:r>
            <a:r>
              <a:rPr dirty="0" sz="1400" spc="-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Fevereiro</a:t>
            </a:r>
            <a:r>
              <a:rPr dirty="0" sz="1400" spc="-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de</a:t>
            </a:r>
            <a:r>
              <a:rPr dirty="0" sz="1400" spc="-2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2024</a:t>
            </a:r>
            <a:endParaRPr sz="1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Acesso</a:t>
            </a:r>
            <a:r>
              <a:rPr dirty="0" spc="-20"/>
              <a:t> </a:t>
            </a:r>
            <a:r>
              <a:rPr dirty="0"/>
              <a:t>à</a:t>
            </a:r>
            <a:r>
              <a:rPr dirty="0" spc="-15"/>
              <a:t> </a:t>
            </a:r>
            <a:r>
              <a:rPr dirty="0"/>
              <a:t>Informação</a:t>
            </a:r>
            <a:r>
              <a:rPr dirty="0" spc="-15"/>
              <a:t> </a:t>
            </a:r>
            <a:r>
              <a:rPr dirty="0"/>
              <a:t>Pública</a:t>
            </a:r>
            <a:r>
              <a:rPr dirty="0" spc="-15"/>
              <a:t> </a:t>
            </a:r>
            <a:r>
              <a:rPr dirty="0"/>
              <a:t>-</a:t>
            </a:r>
            <a:r>
              <a:rPr dirty="0" spc="-20"/>
              <a:t> </a:t>
            </a:r>
            <a:r>
              <a:rPr dirty="0"/>
              <a:t>Transparência</a:t>
            </a:r>
            <a:r>
              <a:rPr dirty="0" spc="-15"/>
              <a:t> </a:t>
            </a:r>
            <a:r>
              <a:rPr dirty="0"/>
              <a:t>Passiva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/>
              <a:t>Fonte:</a:t>
            </a:r>
            <a:r>
              <a:rPr dirty="0" spc="-60"/>
              <a:t> </a:t>
            </a:r>
            <a:r>
              <a:rPr dirty="0"/>
              <a:t>ouvidoria.se.gov.br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700"/>
              <a:t>Gerado</a:t>
            </a:r>
            <a:r>
              <a:rPr dirty="0" sz="700" spc="-20"/>
              <a:t> </a:t>
            </a:r>
            <a:r>
              <a:rPr dirty="0" sz="700"/>
              <a:t>em</a:t>
            </a:r>
            <a:r>
              <a:rPr dirty="0" sz="700" spc="-20"/>
              <a:t> </a:t>
            </a:r>
            <a:r>
              <a:rPr dirty="0" sz="700"/>
              <a:t>26/3/2024</a:t>
            </a:r>
            <a:r>
              <a:rPr dirty="0" sz="700" spc="-20"/>
              <a:t> </a:t>
            </a:r>
            <a:r>
              <a:rPr dirty="0" sz="700"/>
              <a:t>às</a:t>
            </a:r>
            <a:r>
              <a:rPr dirty="0" sz="700" spc="-20"/>
              <a:t> </a:t>
            </a:r>
            <a:r>
              <a:rPr dirty="0" sz="700"/>
              <a:t>12:31</a:t>
            </a:r>
            <a:endParaRPr sz="700"/>
          </a:p>
        </p:txBody>
      </p:sp>
      <p:sp>
        <p:nvSpPr>
          <p:cNvPr id="3" name="object 3"/>
          <p:cNvSpPr txBox="1"/>
          <p:nvPr/>
        </p:nvSpPr>
        <p:spPr>
          <a:xfrm>
            <a:off x="2284156" y="674623"/>
            <a:ext cx="3178175" cy="42925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590"/>
              </a:lnSpc>
              <a:spcBef>
                <a:spcPts val="100"/>
              </a:spcBef>
            </a:pP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Relatório</a:t>
            </a:r>
            <a:r>
              <a:rPr dirty="0" sz="1400" spc="-3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de</a:t>
            </a:r>
            <a:r>
              <a:rPr dirty="0" sz="1400" spc="-3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Ouvidoria</a:t>
            </a:r>
            <a:endParaRPr sz="1400">
              <a:latin typeface="Arial MT"/>
              <a:cs typeface="Arial MT"/>
            </a:endParaRPr>
          </a:p>
          <a:p>
            <a:pPr marL="12700">
              <a:lnSpc>
                <a:spcPts val="1590"/>
              </a:lnSpc>
            </a:pP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SETUR</a:t>
            </a:r>
            <a:r>
              <a:rPr dirty="0" sz="1400" spc="-2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-</a:t>
            </a:r>
            <a:r>
              <a:rPr dirty="0" sz="1400" spc="-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Fevereiro</a:t>
            </a:r>
            <a:r>
              <a:rPr dirty="0" sz="1400" spc="-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a</a:t>
            </a:r>
            <a:r>
              <a:rPr dirty="0" sz="1400" spc="-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Fevereiro</a:t>
            </a:r>
            <a:r>
              <a:rPr dirty="0" sz="1400" spc="-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de</a:t>
            </a:r>
            <a:r>
              <a:rPr dirty="0" sz="1400" spc="-2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2024</a:t>
            </a:r>
            <a:endParaRPr sz="1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Acesso</a:t>
            </a:r>
            <a:r>
              <a:rPr dirty="0" spc="-20"/>
              <a:t> </a:t>
            </a:r>
            <a:r>
              <a:rPr dirty="0"/>
              <a:t>à</a:t>
            </a:r>
            <a:r>
              <a:rPr dirty="0" spc="-15"/>
              <a:t> </a:t>
            </a:r>
            <a:r>
              <a:rPr dirty="0"/>
              <a:t>Informação</a:t>
            </a:r>
            <a:r>
              <a:rPr dirty="0" spc="-15"/>
              <a:t> </a:t>
            </a:r>
            <a:r>
              <a:rPr dirty="0"/>
              <a:t>Pública</a:t>
            </a:r>
            <a:r>
              <a:rPr dirty="0" spc="-15"/>
              <a:t> </a:t>
            </a:r>
            <a:r>
              <a:rPr dirty="0"/>
              <a:t>-</a:t>
            </a:r>
            <a:r>
              <a:rPr dirty="0" spc="-20"/>
              <a:t> </a:t>
            </a:r>
            <a:r>
              <a:rPr dirty="0"/>
              <a:t>Transparência</a:t>
            </a:r>
            <a:r>
              <a:rPr dirty="0" spc="-15"/>
              <a:t> </a:t>
            </a:r>
            <a:r>
              <a:rPr dirty="0"/>
              <a:t>Passiva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/>
              <a:t>Fonte:</a:t>
            </a:r>
            <a:r>
              <a:rPr dirty="0" spc="-60"/>
              <a:t> </a:t>
            </a:r>
            <a:r>
              <a:rPr dirty="0"/>
              <a:t>ouvidoria.se.gov.br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700"/>
              <a:t>Gerado</a:t>
            </a:r>
            <a:r>
              <a:rPr dirty="0" sz="700" spc="-20"/>
              <a:t> </a:t>
            </a:r>
            <a:r>
              <a:rPr dirty="0" sz="700"/>
              <a:t>em</a:t>
            </a:r>
            <a:r>
              <a:rPr dirty="0" sz="700" spc="-20"/>
              <a:t> </a:t>
            </a:r>
            <a:r>
              <a:rPr dirty="0" sz="700"/>
              <a:t>26/3/2024</a:t>
            </a:r>
            <a:r>
              <a:rPr dirty="0" sz="700" spc="-20"/>
              <a:t> </a:t>
            </a:r>
            <a:r>
              <a:rPr dirty="0" sz="700"/>
              <a:t>às</a:t>
            </a:r>
            <a:r>
              <a:rPr dirty="0" sz="700" spc="-20"/>
              <a:t> </a:t>
            </a:r>
            <a:r>
              <a:rPr dirty="0" sz="700"/>
              <a:t>12:31</a:t>
            </a:r>
            <a:endParaRPr sz="700"/>
          </a:p>
        </p:txBody>
      </p:sp>
      <p:sp>
        <p:nvSpPr>
          <p:cNvPr id="3" name="object 3"/>
          <p:cNvSpPr txBox="1"/>
          <p:nvPr/>
        </p:nvSpPr>
        <p:spPr>
          <a:xfrm>
            <a:off x="2284156" y="674623"/>
            <a:ext cx="3178175" cy="42925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590"/>
              </a:lnSpc>
              <a:spcBef>
                <a:spcPts val="100"/>
              </a:spcBef>
            </a:pP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Relatório</a:t>
            </a:r>
            <a:r>
              <a:rPr dirty="0" sz="1400" spc="-3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de</a:t>
            </a:r>
            <a:r>
              <a:rPr dirty="0" sz="1400" spc="-3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Ouvidoria</a:t>
            </a:r>
            <a:endParaRPr sz="1400">
              <a:latin typeface="Arial MT"/>
              <a:cs typeface="Arial MT"/>
            </a:endParaRPr>
          </a:p>
          <a:p>
            <a:pPr marL="12700">
              <a:lnSpc>
                <a:spcPts val="1590"/>
              </a:lnSpc>
            </a:pP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SETUR</a:t>
            </a:r>
            <a:r>
              <a:rPr dirty="0" sz="1400" spc="-2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-</a:t>
            </a:r>
            <a:r>
              <a:rPr dirty="0" sz="1400" spc="-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Fevereiro</a:t>
            </a:r>
            <a:r>
              <a:rPr dirty="0" sz="1400" spc="-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a</a:t>
            </a:r>
            <a:r>
              <a:rPr dirty="0" sz="1400" spc="-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Fevereiro</a:t>
            </a:r>
            <a:r>
              <a:rPr dirty="0" sz="1400" spc="-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de</a:t>
            </a:r>
            <a:r>
              <a:rPr dirty="0" sz="1400" spc="-2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2024</a:t>
            </a:r>
            <a:endParaRPr sz="1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Acesso</a:t>
            </a:r>
            <a:r>
              <a:rPr dirty="0" spc="-20"/>
              <a:t> </a:t>
            </a:r>
            <a:r>
              <a:rPr dirty="0"/>
              <a:t>à</a:t>
            </a:r>
            <a:r>
              <a:rPr dirty="0" spc="-15"/>
              <a:t> </a:t>
            </a:r>
            <a:r>
              <a:rPr dirty="0"/>
              <a:t>Informação</a:t>
            </a:r>
            <a:r>
              <a:rPr dirty="0" spc="-15"/>
              <a:t> </a:t>
            </a:r>
            <a:r>
              <a:rPr dirty="0"/>
              <a:t>Pública</a:t>
            </a:r>
            <a:r>
              <a:rPr dirty="0" spc="-15"/>
              <a:t> </a:t>
            </a:r>
            <a:r>
              <a:rPr dirty="0"/>
              <a:t>-</a:t>
            </a:r>
            <a:r>
              <a:rPr dirty="0" spc="-20"/>
              <a:t> </a:t>
            </a:r>
            <a:r>
              <a:rPr dirty="0"/>
              <a:t>Transparência</a:t>
            </a:r>
            <a:r>
              <a:rPr dirty="0" spc="-15"/>
              <a:t> </a:t>
            </a:r>
            <a:r>
              <a:rPr dirty="0"/>
              <a:t>Passiva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/>
              <a:t>Fonte:</a:t>
            </a:r>
            <a:r>
              <a:rPr dirty="0" spc="-60"/>
              <a:t> </a:t>
            </a:r>
            <a:r>
              <a:rPr dirty="0"/>
              <a:t>ouvidoria.se.gov.br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700"/>
              <a:t>Gerado</a:t>
            </a:r>
            <a:r>
              <a:rPr dirty="0" sz="700" spc="-20"/>
              <a:t> </a:t>
            </a:r>
            <a:r>
              <a:rPr dirty="0" sz="700"/>
              <a:t>em</a:t>
            </a:r>
            <a:r>
              <a:rPr dirty="0" sz="700" spc="-20"/>
              <a:t> </a:t>
            </a:r>
            <a:r>
              <a:rPr dirty="0" sz="700"/>
              <a:t>26/3/2024</a:t>
            </a:r>
            <a:r>
              <a:rPr dirty="0" sz="700" spc="-20"/>
              <a:t> </a:t>
            </a:r>
            <a:r>
              <a:rPr dirty="0" sz="700"/>
              <a:t>às</a:t>
            </a:r>
            <a:r>
              <a:rPr dirty="0" sz="700" spc="-20"/>
              <a:t> </a:t>
            </a:r>
            <a:r>
              <a:rPr dirty="0" sz="700"/>
              <a:t>12:31</a:t>
            </a:r>
            <a:endParaRPr sz="700"/>
          </a:p>
        </p:txBody>
      </p:sp>
      <p:sp>
        <p:nvSpPr>
          <p:cNvPr id="3" name="object 3"/>
          <p:cNvSpPr txBox="1"/>
          <p:nvPr/>
        </p:nvSpPr>
        <p:spPr>
          <a:xfrm>
            <a:off x="2284156" y="674623"/>
            <a:ext cx="3178175" cy="42925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590"/>
              </a:lnSpc>
              <a:spcBef>
                <a:spcPts val="100"/>
              </a:spcBef>
            </a:pP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Relatório</a:t>
            </a:r>
            <a:r>
              <a:rPr dirty="0" sz="1400" spc="-3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de</a:t>
            </a:r>
            <a:r>
              <a:rPr dirty="0" sz="1400" spc="-3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Ouvidoria</a:t>
            </a:r>
            <a:endParaRPr sz="1400">
              <a:latin typeface="Arial MT"/>
              <a:cs typeface="Arial MT"/>
            </a:endParaRPr>
          </a:p>
          <a:p>
            <a:pPr marL="12700">
              <a:lnSpc>
                <a:spcPts val="1590"/>
              </a:lnSpc>
            </a:pP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SETUR</a:t>
            </a:r>
            <a:r>
              <a:rPr dirty="0" sz="1400" spc="-2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-</a:t>
            </a:r>
            <a:r>
              <a:rPr dirty="0" sz="1400" spc="-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Fevereiro</a:t>
            </a:r>
            <a:r>
              <a:rPr dirty="0" sz="1400" spc="-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a</a:t>
            </a:r>
            <a:r>
              <a:rPr dirty="0" sz="1400" spc="-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Fevereiro</a:t>
            </a:r>
            <a:r>
              <a:rPr dirty="0" sz="1400" spc="-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de</a:t>
            </a:r>
            <a:r>
              <a:rPr dirty="0" sz="1400" spc="-2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2024</a:t>
            </a:r>
            <a:endParaRPr sz="1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Acesso</a:t>
            </a:r>
            <a:r>
              <a:rPr dirty="0" spc="-20"/>
              <a:t> </a:t>
            </a:r>
            <a:r>
              <a:rPr dirty="0"/>
              <a:t>à</a:t>
            </a:r>
            <a:r>
              <a:rPr dirty="0" spc="-15"/>
              <a:t> </a:t>
            </a:r>
            <a:r>
              <a:rPr dirty="0"/>
              <a:t>Informação</a:t>
            </a:r>
            <a:r>
              <a:rPr dirty="0" spc="-15"/>
              <a:t> </a:t>
            </a:r>
            <a:r>
              <a:rPr dirty="0"/>
              <a:t>Pública</a:t>
            </a:r>
            <a:r>
              <a:rPr dirty="0" spc="-15"/>
              <a:t> </a:t>
            </a:r>
            <a:r>
              <a:rPr dirty="0"/>
              <a:t>-</a:t>
            </a:r>
            <a:r>
              <a:rPr dirty="0" spc="-20"/>
              <a:t> </a:t>
            </a:r>
            <a:r>
              <a:rPr dirty="0"/>
              <a:t>Transparência</a:t>
            </a:r>
            <a:r>
              <a:rPr dirty="0" spc="-15"/>
              <a:t> </a:t>
            </a:r>
            <a:r>
              <a:rPr dirty="0"/>
              <a:t>Passiva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/>
              <a:t>Fonte:</a:t>
            </a:r>
            <a:r>
              <a:rPr dirty="0" spc="-60"/>
              <a:t> </a:t>
            </a:r>
            <a:r>
              <a:rPr dirty="0"/>
              <a:t>ouvidoria.se.gov.br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700"/>
              <a:t>Gerado</a:t>
            </a:r>
            <a:r>
              <a:rPr dirty="0" sz="700" spc="-20"/>
              <a:t> </a:t>
            </a:r>
            <a:r>
              <a:rPr dirty="0" sz="700"/>
              <a:t>em</a:t>
            </a:r>
            <a:r>
              <a:rPr dirty="0" sz="700" spc="-20"/>
              <a:t> </a:t>
            </a:r>
            <a:r>
              <a:rPr dirty="0" sz="700"/>
              <a:t>26/3/2024</a:t>
            </a:r>
            <a:r>
              <a:rPr dirty="0" sz="700" spc="-20"/>
              <a:t> </a:t>
            </a:r>
            <a:r>
              <a:rPr dirty="0" sz="700"/>
              <a:t>às</a:t>
            </a:r>
            <a:r>
              <a:rPr dirty="0" sz="700" spc="-20"/>
              <a:t> </a:t>
            </a:r>
            <a:r>
              <a:rPr dirty="0" sz="700"/>
              <a:t>12:31</a:t>
            </a:r>
            <a:endParaRPr sz="700"/>
          </a:p>
        </p:txBody>
      </p:sp>
      <p:sp>
        <p:nvSpPr>
          <p:cNvPr id="3" name="object 3"/>
          <p:cNvSpPr txBox="1"/>
          <p:nvPr/>
        </p:nvSpPr>
        <p:spPr>
          <a:xfrm>
            <a:off x="2284156" y="674623"/>
            <a:ext cx="3178175" cy="42925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590"/>
              </a:lnSpc>
              <a:spcBef>
                <a:spcPts val="100"/>
              </a:spcBef>
            </a:pP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Relatório</a:t>
            </a:r>
            <a:r>
              <a:rPr dirty="0" sz="1400" spc="-3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de</a:t>
            </a:r>
            <a:r>
              <a:rPr dirty="0" sz="1400" spc="-3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Ouvidoria</a:t>
            </a:r>
            <a:endParaRPr sz="1400">
              <a:latin typeface="Arial MT"/>
              <a:cs typeface="Arial MT"/>
            </a:endParaRPr>
          </a:p>
          <a:p>
            <a:pPr marL="12700">
              <a:lnSpc>
                <a:spcPts val="1590"/>
              </a:lnSpc>
            </a:pP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SETUR</a:t>
            </a:r>
            <a:r>
              <a:rPr dirty="0" sz="1400" spc="-2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-</a:t>
            </a:r>
            <a:r>
              <a:rPr dirty="0" sz="1400" spc="-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Fevereiro</a:t>
            </a:r>
            <a:r>
              <a:rPr dirty="0" sz="1400" spc="-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a</a:t>
            </a:r>
            <a:r>
              <a:rPr dirty="0" sz="1400" spc="-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Fevereiro</a:t>
            </a:r>
            <a:r>
              <a:rPr dirty="0" sz="1400" spc="-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de</a:t>
            </a:r>
            <a:r>
              <a:rPr dirty="0" sz="1400" spc="-2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2024</a:t>
            </a:r>
            <a:endParaRPr sz="1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Acesso</a:t>
            </a:r>
            <a:r>
              <a:rPr dirty="0" spc="-20"/>
              <a:t> </a:t>
            </a:r>
            <a:r>
              <a:rPr dirty="0"/>
              <a:t>à</a:t>
            </a:r>
            <a:r>
              <a:rPr dirty="0" spc="-15"/>
              <a:t> </a:t>
            </a:r>
            <a:r>
              <a:rPr dirty="0"/>
              <a:t>Informação</a:t>
            </a:r>
            <a:r>
              <a:rPr dirty="0" spc="-15"/>
              <a:t> </a:t>
            </a:r>
            <a:r>
              <a:rPr dirty="0"/>
              <a:t>Pública</a:t>
            </a:r>
            <a:r>
              <a:rPr dirty="0" spc="-15"/>
              <a:t> </a:t>
            </a:r>
            <a:r>
              <a:rPr dirty="0"/>
              <a:t>-</a:t>
            </a:r>
            <a:r>
              <a:rPr dirty="0" spc="-20"/>
              <a:t> </a:t>
            </a:r>
            <a:r>
              <a:rPr dirty="0"/>
              <a:t>Transparência</a:t>
            </a:r>
            <a:r>
              <a:rPr dirty="0" spc="-15"/>
              <a:t> </a:t>
            </a:r>
            <a:r>
              <a:rPr dirty="0"/>
              <a:t>Passiva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/>
              <a:t>Fonte:</a:t>
            </a:r>
            <a:r>
              <a:rPr dirty="0" spc="-60"/>
              <a:t> </a:t>
            </a:r>
            <a:r>
              <a:rPr dirty="0"/>
              <a:t>ouvidoria.se.gov.br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700"/>
              <a:t>Gerado</a:t>
            </a:r>
            <a:r>
              <a:rPr dirty="0" sz="700" spc="-20"/>
              <a:t> </a:t>
            </a:r>
            <a:r>
              <a:rPr dirty="0" sz="700"/>
              <a:t>em</a:t>
            </a:r>
            <a:r>
              <a:rPr dirty="0" sz="700" spc="-20"/>
              <a:t> </a:t>
            </a:r>
            <a:r>
              <a:rPr dirty="0" sz="700"/>
              <a:t>26/3/2024</a:t>
            </a:r>
            <a:r>
              <a:rPr dirty="0" sz="700" spc="-20"/>
              <a:t> </a:t>
            </a:r>
            <a:r>
              <a:rPr dirty="0" sz="700"/>
              <a:t>às</a:t>
            </a:r>
            <a:r>
              <a:rPr dirty="0" sz="700" spc="-20"/>
              <a:t> </a:t>
            </a:r>
            <a:r>
              <a:rPr dirty="0" sz="700"/>
              <a:t>12:31</a:t>
            </a:r>
            <a:endParaRPr sz="700"/>
          </a:p>
        </p:txBody>
      </p:sp>
      <p:sp>
        <p:nvSpPr>
          <p:cNvPr id="3" name="object 3"/>
          <p:cNvSpPr txBox="1"/>
          <p:nvPr/>
        </p:nvSpPr>
        <p:spPr>
          <a:xfrm>
            <a:off x="2284156" y="674623"/>
            <a:ext cx="3178175" cy="42925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590"/>
              </a:lnSpc>
              <a:spcBef>
                <a:spcPts val="100"/>
              </a:spcBef>
            </a:pP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Relatório</a:t>
            </a:r>
            <a:r>
              <a:rPr dirty="0" sz="1400" spc="-3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de</a:t>
            </a:r>
            <a:r>
              <a:rPr dirty="0" sz="1400" spc="-3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Ouvidoria</a:t>
            </a:r>
            <a:endParaRPr sz="1400">
              <a:latin typeface="Arial MT"/>
              <a:cs typeface="Arial MT"/>
            </a:endParaRPr>
          </a:p>
          <a:p>
            <a:pPr marL="12700">
              <a:lnSpc>
                <a:spcPts val="1590"/>
              </a:lnSpc>
            </a:pP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SETUR</a:t>
            </a:r>
            <a:r>
              <a:rPr dirty="0" sz="1400" spc="-2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-</a:t>
            </a:r>
            <a:r>
              <a:rPr dirty="0" sz="1400" spc="-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Fevereiro</a:t>
            </a:r>
            <a:r>
              <a:rPr dirty="0" sz="1400" spc="-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a</a:t>
            </a:r>
            <a:r>
              <a:rPr dirty="0" sz="1400" spc="-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Fevereiro</a:t>
            </a:r>
            <a:r>
              <a:rPr dirty="0" sz="1400" spc="-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de</a:t>
            </a:r>
            <a:r>
              <a:rPr dirty="0" sz="1400" spc="-2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2024</a:t>
            </a:r>
            <a:endParaRPr sz="1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Acesso</a:t>
            </a:r>
            <a:r>
              <a:rPr dirty="0" spc="-20"/>
              <a:t> </a:t>
            </a:r>
            <a:r>
              <a:rPr dirty="0"/>
              <a:t>à</a:t>
            </a:r>
            <a:r>
              <a:rPr dirty="0" spc="-15"/>
              <a:t> </a:t>
            </a:r>
            <a:r>
              <a:rPr dirty="0"/>
              <a:t>Informação</a:t>
            </a:r>
            <a:r>
              <a:rPr dirty="0" spc="-15"/>
              <a:t> </a:t>
            </a:r>
            <a:r>
              <a:rPr dirty="0"/>
              <a:t>Pública</a:t>
            </a:r>
            <a:r>
              <a:rPr dirty="0" spc="-15"/>
              <a:t> </a:t>
            </a:r>
            <a:r>
              <a:rPr dirty="0"/>
              <a:t>-</a:t>
            </a:r>
            <a:r>
              <a:rPr dirty="0" spc="-20"/>
              <a:t> </a:t>
            </a:r>
            <a:r>
              <a:rPr dirty="0"/>
              <a:t>Transparência</a:t>
            </a:r>
            <a:r>
              <a:rPr dirty="0" spc="-15"/>
              <a:t> </a:t>
            </a:r>
            <a:r>
              <a:rPr dirty="0"/>
              <a:t>Passiva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/>
              <a:t>Fonte:</a:t>
            </a:r>
            <a:r>
              <a:rPr dirty="0" spc="-60"/>
              <a:t> </a:t>
            </a:r>
            <a:r>
              <a:rPr dirty="0"/>
              <a:t>ouvidoria.se.gov.br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700"/>
              <a:t>Gerado</a:t>
            </a:r>
            <a:r>
              <a:rPr dirty="0" sz="700" spc="-20"/>
              <a:t> </a:t>
            </a:r>
            <a:r>
              <a:rPr dirty="0" sz="700"/>
              <a:t>em</a:t>
            </a:r>
            <a:r>
              <a:rPr dirty="0" sz="700" spc="-20"/>
              <a:t> </a:t>
            </a:r>
            <a:r>
              <a:rPr dirty="0" sz="700"/>
              <a:t>26/3/2024</a:t>
            </a:r>
            <a:r>
              <a:rPr dirty="0" sz="700" spc="-20"/>
              <a:t> </a:t>
            </a:r>
            <a:r>
              <a:rPr dirty="0" sz="700"/>
              <a:t>às</a:t>
            </a:r>
            <a:r>
              <a:rPr dirty="0" sz="700" spc="-20"/>
              <a:t> </a:t>
            </a:r>
            <a:r>
              <a:rPr dirty="0" sz="700"/>
              <a:t>12:31</a:t>
            </a:r>
            <a:endParaRPr sz="700"/>
          </a:p>
        </p:txBody>
      </p:sp>
      <p:sp>
        <p:nvSpPr>
          <p:cNvPr id="3" name="object 3"/>
          <p:cNvSpPr txBox="1"/>
          <p:nvPr/>
        </p:nvSpPr>
        <p:spPr>
          <a:xfrm>
            <a:off x="2284156" y="674623"/>
            <a:ext cx="3178175" cy="42925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590"/>
              </a:lnSpc>
              <a:spcBef>
                <a:spcPts val="100"/>
              </a:spcBef>
            </a:pP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Relatório</a:t>
            </a:r>
            <a:r>
              <a:rPr dirty="0" sz="1400" spc="-3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de</a:t>
            </a:r>
            <a:r>
              <a:rPr dirty="0" sz="1400" spc="-3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Ouvidoria</a:t>
            </a:r>
            <a:endParaRPr sz="1400">
              <a:latin typeface="Arial MT"/>
              <a:cs typeface="Arial MT"/>
            </a:endParaRPr>
          </a:p>
          <a:p>
            <a:pPr marL="12700">
              <a:lnSpc>
                <a:spcPts val="1590"/>
              </a:lnSpc>
            </a:pP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SETUR</a:t>
            </a:r>
            <a:r>
              <a:rPr dirty="0" sz="1400" spc="-2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-</a:t>
            </a:r>
            <a:r>
              <a:rPr dirty="0" sz="1400" spc="-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Fevereiro</a:t>
            </a:r>
            <a:r>
              <a:rPr dirty="0" sz="1400" spc="-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a</a:t>
            </a:r>
            <a:r>
              <a:rPr dirty="0" sz="1400" spc="-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Fevereiro</a:t>
            </a:r>
            <a:r>
              <a:rPr dirty="0" sz="1400" spc="-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de</a:t>
            </a:r>
            <a:r>
              <a:rPr dirty="0" sz="1400" spc="-2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2024</a:t>
            </a:r>
            <a:endParaRPr sz="1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Acesso</a:t>
            </a:r>
            <a:r>
              <a:rPr dirty="0" spc="-20"/>
              <a:t> </a:t>
            </a:r>
            <a:r>
              <a:rPr dirty="0"/>
              <a:t>à</a:t>
            </a:r>
            <a:r>
              <a:rPr dirty="0" spc="-15"/>
              <a:t> </a:t>
            </a:r>
            <a:r>
              <a:rPr dirty="0"/>
              <a:t>Informação</a:t>
            </a:r>
            <a:r>
              <a:rPr dirty="0" spc="-15"/>
              <a:t> </a:t>
            </a:r>
            <a:r>
              <a:rPr dirty="0"/>
              <a:t>Pública</a:t>
            </a:r>
            <a:r>
              <a:rPr dirty="0" spc="-15"/>
              <a:t> </a:t>
            </a:r>
            <a:r>
              <a:rPr dirty="0"/>
              <a:t>-</a:t>
            </a:r>
            <a:r>
              <a:rPr dirty="0" spc="-20"/>
              <a:t> </a:t>
            </a:r>
            <a:r>
              <a:rPr dirty="0"/>
              <a:t>Transparência</a:t>
            </a:r>
            <a:r>
              <a:rPr dirty="0" spc="-15"/>
              <a:t> </a:t>
            </a:r>
            <a:r>
              <a:rPr dirty="0"/>
              <a:t>Passiva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/>
              <a:t>Fonte:</a:t>
            </a:r>
            <a:r>
              <a:rPr dirty="0" spc="-60"/>
              <a:t> </a:t>
            </a:r>
            <a:r>
              <a:rPr dirty="0"/>
              <a:t>ouvidoria.se.gov.br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700"/>
              <a:t>Gerado</a:t>
            </a:r>
            <a:r>
              <a:rPr dirty="0" sz="700" spc="-20"/>
              <a:t> </a:t>
            </a:r>
            <a:r>
              <a:rPr dirty="0" sz="700"/>
              <a:t>em</a:t>
            </a:r>
            <a:r>
              <a:rPr dirty="0" sz="700" spc="-20"/>
              <a:t> </a:t>
            </a:r>
            <a:r>
              <a:rPr dirty="0" sz="700"/>
              <a:t>26/3/2024</a:t>
            </a:r>
            <a:r>
              <a:rPr dirty="0" sz="700" spc="-20"/>
              <a:t> </a:t>
            </a:r>
            <a:r>
              <a:rPr dirty="0" sz="700"/>
              <a:t>às</a:t>
            </a:r>
            <a:r>
              <a:rPr dirty="0" sz="700" spc="-20"/>
              <a:t> </a:t>
            </a:r>
            <a:r>
              <a:rPr dirty="0" sz="700"/>
              <a:t>12:31</a:t>
            </a:r>
            <a:endParaRPr sz="700"/>
          </a:p>
        </p:txBody>
      </p:sp>
      <p:sp>
        <p:nvSpPr>
          <p:cNvPr id="3" name="object 3"/>
          <p:cNvSpPr txBox="1"/>
          <p:nvPr/>
        </p:nvSpPr>
        <p:spPr>
          <a:xfrm>
            <a:off x="2284156" y="674623"/>
            <a:ext cx="3178175" cy="42925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590"/>
              </a:lnSpc>
              <a:spcBef>
                <a:spcPts val="100"/>
              </a:spcBef>
            </a:pP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Relatório</a:t>
            </a:r>
            <a:r>
              <a:rPr dirty="0" sz="1400" spc="-3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de</a:t>
            </a:r>
            <a:r>
              <a:rPr dirty="0" sz="1400" spc="-3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Ouvidoria</a:t>
            </a:r>
            <a:endParaRPr sz="1400">
              <a:latin typeface="Arial MT"/>
              <a:cs typeface="Arial MT"/>
            </a:endParaRPr>
          </a:p>
          <a:p>
            <a:pPr marL="12700">
              <a:lnSpc>
                <a:spcPts val="1590"/>
              </a:lnSpc>
            </a:pP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SETUR</a:t>
            </a:r>
            <a:r>
              <a:rPr dirty="0" sz="1400" spc="-2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-</a:t>
            </a:r>
            <a:r>
              <a:rPr dirty="0" sz="1400" spc="-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Fevereiro</a:t>
            </a:r>
            <a:r>
              <a:rPr dirty="0" sz="1400" spc="-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a</a:t>
            </a:r>
            <a:r>
              <a:rPr dirty="0" sz="1400" spc="-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Fevereiro</a:t>
            </a:r>
            <a:r>
              <a:rPr dirty="0" sz="1400" spc="-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de</a:t>
            </a:r>
            <a:r>
              <a:rPr dirty="0" sz="1400" spc="-2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2024</a:t>
            </a:r>
            <a:endParaRPr sz="1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Acesso</a:t>
            </a:r>
            <a:r>
              <a:rPr dirty="0" spc="-20"/>
              <a:t> </a:t>
            </a:r>
            <a:r>
              <a:rPr dirty="0"/>
              <a:t>à</a:t>
            </a:r>
            <a:r>
              <a:rPr dirty="0" spc="-15"/>
              <a:t> </a:t>
            </a:r>
            <a:r>
              <a:rPr dirty="0"/>
              <a:t>Informação</a:t>
            </a:r>
            <a:r>
              <a:rPr dirty="0" spc="-15"/>
              <a:t> </a:t>
            </a:r>
            <a:r>
              <a:rPr dirty="0"/>
              <a:t>Pública</a:t>
            </a:r>
            <a:r>
              <a:rPr dirty="0" spc="-15"/>
              <a:t> </a:t>
            </a:r>
            <a:r>
              <a:rPr dirty="0"/>
              <a:t>-</a:t>
            </a:r>
            <a:r>
              <a:rPr dirty="0" spc="-20"/>
              <a:t> </a:t>
            </a:r>
            <a:r>
              <a:rPr dirty="0"/>
              <a:t>Transparência</a:t>
            </a:r>
            <a:r>
              <a:rPr dirty="0" spc="-15"/>
              <a:t> </a:t>
            </a:r>
            <a:r>
              <a:rPr dirty="0"/>
              <a:t>Passiva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/>
              <a:t>Fonte:</a:t>
            </a:r>
            <a:r>
              <a:rPr dirty="0" spc="-60"/>
              <a:t> </a:t>
            </a:r>
            <a:r>
              <a:rPr dirty="0"/>
              <a:t>ouvidoria.se.gov.br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700"/>
              <a:t>Gerado</a:t>
            </a:r>
            <a:r>
              <a:rPr dirty="0" sz="700" spc="-20"/>
              <a:t> </a:t>
            </a:r>
            <a:r>
              <a:rPr dirty="0" sz="700"/>
              <a:t>em</a:t>
            </a:r>
            <a:r>
              <a:rPr dirty="0" sz="700" spc="-20"/>
              <a:t> </a:t>
            </a:r>
            <a:r>
              <a:rPr dirty="0" sz="700"/>
              <a:t>26/3/2024</a:t>
            </a:r>
            <a:r>
              <a:rPr dirty="0" sz="700" spc="-20"/>
              <a:t> </a:t>
            </a:r>
            <a:r>
              <a:rPr dirty="0" sz="700"/>
              <a:t>às</a:t>
            </a:r>
            <a:r>
              <a:rPr dirty="0" sz="700" spc="-20"/>
              <a:t> </a:t>
            </a:r>
            <a:r>
              <a:rPr dirty="0" sz="700"/>
              <a:t>12:31</a:t>
            </a:r>
            <a:endParaRPr sz="700"/>
          </a:p>
        </p:txBody>
      </p:sp>
      <p:sp>
        <p:nvSpPr>
          <p:cNvPr id="3" name="object 3"/>
          <p:cNvSpPr txBox="1"/>
          <p:nvPr/>
        </p:nvSpPr>
        <p:spPr>
          <a:xfrm>
            <a:off x="2284156" y="674623"/>
            <a:ext cx="3178175" cy="42925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590"/>
              </a:lnSpc>
              <a:spcBef>
                <a:spcPts val="100"/>
              </a:spcBef>
            </a:pP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Relatório</a:t>
            </a:r>
            <a:r>
              <a:rPr dirty="0" sz="1400" spc="-3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de</a:t>
            </a:r>
            <a:r>
              <a:rPr dirty="0" sz="1400" spc="-3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Ouvidoria</a:t>
            </a:r>
            <a:endParaRPr sz="1400">
              <a:latin typeface="Arial MT"/>
              <a:cs typeface="Arial MT"/>
            </a:endParaRPr>
          </a:p>
          <a:p>
            <a:pPr marL="12700">
              <a:lnSpc>
                <a:spcPts val="1590"/>
              </a:lnSpc>
            </a:pP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SETUR</a:t>
            </a:r>
            <a:r>
              <a:rPr dirty="0" sz="1400" spc="-2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-</a:t>
            </a:r>
            <a:r>
              <a:rPr dirty="0" sz="1400" spc="-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Fevereiro</a:t>
            </a:r>
            <a:r>
              <a:rPr dirty="0" sz="1400" spc="-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a</a:t>
            </a:r>
            <a:r>
              <a:rPr dirty="0" sz="1400" spc="-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Fevereiro</a:t>
            </a:r>
            <a:r>
              <a:rPr dirty="0" sz="1400" spc="-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de</a:t>
            </a:r>
            <a:r>
              <a:rPr dirty="0" sz="1400" spc="-2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2024</a:t>
            </a:r>
            <a:endParaRPr sz="1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Acesso</a:t>
            </a:r>
            <a:r>
              <a:rPr dirty="0" spc="-20"/>
              <a:t> </a:t>
            </a:r>
            <a:r>
              <a:rPr dirty="0"/>
              <a:t>à</a:t>
            </a:r>
            <a:r>
              <a:rPr dirty="0" spc="-15"/>
              <a:t> </a:t>
            </a:r>
            <a:r>
              <a:rPr dirty="0"/>
              <a:t>Informação</a:t>
            </a:r>
            <a:r>
              <a:rPr dirty="0" spc="-15"/>
              <a:t> </a:t>
            </a:r>
            <a:r>
              <a:rPr dirty="0"/>
              <a:t>Pública</a:t>
            </a:r>
            <a:r>
              <a:rPr dirty="0" spc="-15"/>
              <a:t> </a:t>
            </a:r>
            <a:r>
              <a:rPr dirty="0"/>
              <a:t>-</a:t>
            </a:r>
            <a:r>
              <a:rPr dirty="0" spc="-20"/>
              <a:t> </a:t>
            </a:r>
            <a:r>
              <a:rPr dirty="0"/>
              <a:t>Transparência</a:t>
            </a:r>
            <a:r>
              <a:rPr dirty="0" spc="-15"/>
              <a:t> </a:t>
            </a:r>
            <a:r>
              <a:rPr dirty="0"/>
              <a:t>Passiva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/>
              <a:t>Fonte:</a:t>
            </a:r>
            <a:r>
              <a:rPr dirty="0" spc="-60"/>
              <a:t> </a:t>
            </a:r>
            <a:r>
              <a:rPr dirty="0"/>
              <a:t>ouvidoria.se.gov.br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700"/>
              <a:t>Gerado</a:t>
            </a:r>
            <a:r>
              <a:rPr dirty="0" sz="700" spc="-20"/>
              <a:t> </a:t>
            </a:r>
            <a:r>
              <a:rPr dirty="0" sz="700"/>
              <a:t>em</a:t>
            </a:r>
            <a:r>
              <a:rPr dirty="0" sz="700" spc="-20"/>
              <a:t> </a:t>
            </a:r>
            <a:r>
              <a:rPr dirty="0" sz="700"/>
              <a:t>26/3/2024</a:t>
            </a:r>
            <a:r>
              <a:rPr dirty="0" sz="700" spc="-20"/>
              <a:t> </a:t>
            </a:r>
            <a:r>
              <a:rPr dirty="0" sz="700"/>
              <a:t>às</a:t>
            </a:r>
            <a:r>
              <a:rPr dirty="0" sz="700" spc="-20"/>
              <a:t> </a:t>
            </a:r>
            <a:r>
              <a:rPr dirty="0" sz="700"/>
              <a:t>12:31</a:t>
            </a:r>
            <a:endParaRPr sz="700"/>
          </a:p>
        </p:txBody>
      </p:sp>
      <p:sp>
        <p:nvSpPr>
          <p:cNvPr id="3" name="object 3"/>
          <p:cNvSpPr txBox="1"/>
          <p:nvPr/>
        </p:nvSpPr>
        <p:spPr>
          <a:xfrm>
            <a:off x="2284156" y="674623"/>
            <a:ext cx="3178175" cy="42925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590"/>
              </a:lnSpc>
              <a:spcBef>
                <a:spcPts val="100"/>
              </a:spcBef>
            </a:pP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Relatório</a:t>
            </a:r>
            <a:r>
              <a:rPr dirty="0" sz="1400" spc="-3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de</a:t>
            </a:r>
            <a:r>
              <a:rPr dirty="0" sz="1400" spc="-3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Ouvidoria</a:t>
            </a:r>
            <a:endParaRPr sz="1400">
              <a:latin typeface="Arial MT"/>
              <a:cs typeface="Arial MT"/>
            </a:endParaRPr>
          </a:p>
          <a:p>
            <a:pPr marL="12700">
              <a:lnSpc>
                <a:spcPts val="1590"/>
              </a:lnSpc>
            </a:pP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SETUR</a:t>
            </a:r>
            <a:r>
              <a:rPr dirty="0" sz="1400" spc="-2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-</a:t>
            </a:r>
            <a:r>
              <a:rPr dirty="0" sz="1400" spc="-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Fevereiro</a:t>
            </a:r>
            <a:r>
              <a:rPr dirty="0" sz="1400" spc="-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a</a:t>
            </a:r>
            <a:r>
              <a:rPr dirty="0" sz="1400" spc="-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Fevereiro</a:t>
            </a:r>
            <a:r>
              <a:rPr dirty="0" sz="1400" spc="-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de</a:t>
            </a:r>
            <a:r>
              <a:rPr dirty="0" sz="1400" spc="-2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2024</a:t>
            </a:r>
            <a:endParaRPr sz="1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2024-03-26T15:48:39Z</dcterms:created>
  <dcterms:modified xsi:type="dcterms:W3CDTF">2024-03-26T15:48:39Z</dcterms:modified>
</cp:coreProperties>
</file>