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x="10680700" cy="7556500"/>
  <p:notesSz cx="10680700" cy="7556500"/>
  <p:embeddedFontLst>
    <p:embeddedFont>
      <p:font typeface="EBQWVG+Arial"/>
      <p:regular r:id="rId15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font" Target="fonts/font1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945450" y="1287299"/>
            <a:ext cx="88011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-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2000">
                <a:solidFill>
                  <a:srgbClr val="ffffff"/>
                </a:solidFill>
                <a:latin typeface="EBQWVG+Arial"/>
                <a:cs typeface="EBQWVG+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Acesso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à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Informação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EMSETURJaneiro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a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Janeiro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de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 </a:t>
            </a:r>
            <a:r>
              <a:rPr dirty="0" sz="1400">
                <a:solidFill>
                  <a:srgbClr val="ffffff"/>
                </a:solidFill>
                <a:latin typeface="EBQWVG+Arial"/>
                <a:cs typeface="EBQWVG+Arial"/>
              </a:rPr>
              <a:t>2024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1000">
                <a:solidFill>
                  <a:srgbClr val="404040"/>
                </a:solidFill>
                <a:latin typeface="EBQWVG+Arial"/>
                <a:cs typeface="EBQWVG+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em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27/2/2024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às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 </a:t>
            </a:r>
            <a:r>
              <a:rPr dirty="0" sz="700">
                <a:solidFill>
                  <a:srgbClr val="404040"/>
                </a:solidFill>
                <a:latin typeface="EBQWVG+Arial"/>
                <a:cs typeface="EBQWVG+Arial"/>
              </a:rPr>
              <a:t>11:41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doc2pdf</dc:creator>
  <cp:lastModifiedBy>doc2pdf</cp:lastModifiedBy>
  <cp:revision>1</cp:revision>
  <dcterms:modified xsi:type="dcterms:W3CDTF">2024-02-27T15:23:24+00:00</dcterms:modified>
</cp:coreProperties>
</file>