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KHKLID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8:29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8:29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8:29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8:29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8:29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8:29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8:29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8:29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8:29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8:29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KLID+Arial"/>
                <a:cs typeface="KHKLID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KLID+Arial"/>
                <a:cs typeface="KHKLID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KLID+Arial"/>
                <a:cs typeface="KHKLID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KLID+Arial"/>
                <a:cs typeface="KHKLID+Arial"/>
              </a:rPr>
              <a:t>8:29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2024-01-03T11:43:27+00:00</dcterms:modified>
</cp:coreProperties>
</file>