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0680700" cy="7556500"/>
  <p:notesSz cx="10680700" cy="7556500"/>
  <p:embeddedFontLst>
    <p:embeddedFont>
      <p:font typeface="RICEOF+Arial"/>
      <p:regular r:id="rId15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EMSETURNovembro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RICEOF+Arial"/>
                <a:cs typeface="RICEO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RICEOF+Arial"/>
                <a:cs typeface="RICEOF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11/12/2023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8:17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EMSETURNovembro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RICEOF+Arial"/>
                <a:cs typeface="RICEO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RICEOF+Arial"/>
                <a:cs typeface="RICEOF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11/12/2023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8:17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EMSETURNovembro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RICEOF+Arial"/>
                <a:cs typeface="RICEO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RICEOF+Arial"/>
                <a:cs typeface="RICEOF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11/12/2023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8:17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EMSETURNovembro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RICEOF+Arial"/>
                <a:cs typeface="RICEO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RICEOF+Arial"/>
                <a:cs typeface="RICEOF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11/12/2023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8:17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EMSETURNovembro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RICEOF+Arial"/>
                <a:cs typeface="RICEO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RICEOF+Arial"/>
                <a:cs typeface="RICEOF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11/12/2023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8:17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EMSETURNovembro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RICEOF+Arial"/>
                <a:cs typeface="RICEO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RICEOF+Arial"/>
                <a:cs typeface="RICEOF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11/12/2023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8:17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EMSETURNovembro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RICEOF+Arial"/>
                <a:cs typeface="RICEO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RICEOF+Arial"/>
                <a:cs typeface="RICEOF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11/12/2023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8:17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EMSETURNovembro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RICEOF+Arial"/>
                <a:cs typeface="RICEO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RICEOF+Arial"/>
                <a:cs typeface="RICEOF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11/12/2023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8:17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RICEOF+Arial"/>
                <a:cs typeface="RICEO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EMSETURNovembro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RICEOF+Arial"/>
                <a:cs typeface="RICEOF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RICEOF+Arial"/>
                <a:cs typeface="RICEO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RICEOF+Arial"/>
                <a:cs typeface="RICEOF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11/12/2023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 </a:t>
            </a:r>
            <a:r>
              <a:rPr dirty="0" sz="700">
                <a:solidFill>
                  <a:srgbClr val="404040"/>
                </a:solidFill>
                <a:latin typeface="RICEOF+Arial"/>
                <a:cs typeface="RICEOF+Arial"/>
              </a:rPr>
              <a:t>8:17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2023-12-11T12:34:19+00:00</dcterms:modified>
</cp:coreProperties>
</file>