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PIDIGO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-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2000">
                <a:solidFill>
                  <a:srgbClr val="ffffff"/>
                </a:solidFill>
                <a:latin typeface="PIDIGO+Arial"/>
                <a:cs typeface="PIDIGO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EMSETUROutubro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a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Outubro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 </a:t>
            </a:r>
            <a:r>
              <a:rPr dirty="0" sz="1400">
                <a:solidFill>
                  <a:srgbClr val="ffffff"/>
                </a:solidFill>
                <a:latin typeface="PIDIGO+Arial"/>
                <a:cs typeface="PIDIGO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1000">
                <a:solidFill>
                  <a:srgbClr val="404040"/>
                </a:solidFill>
                <a:latin typeface="PIDIGO+Arial"/>
                <a:cs typeface="PIDIGO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em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7/11/2023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 </a:t>
            </a:r>
            <a:r>
              <a:rPr dirty="0" sz="700">
                <a:solidFill>
                  <a:srgbClr val="404040"/>
                </a:solidFill>
                <a:latin typeface="PIDIGO+Arial"/>
                <a:cs typeface="PIDIGO+Arial"/>
              </a:rPr>
              <a:t>8:19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2023-11-07T11:52:37+00:00</dcterms:modified>
</cp:coreProperties>
</file>