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0680700" cy="7556500"/>
  <p:notesSz cx="10680700" cy="7556500"/>
  <p:embeddedFontLst>
    <p:embeddedFont>
      <p:font typeface="EBKUFG+Arial"/>
      <p:regular r:id="rId1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9.png" /><Relationship Id="rId3" Type="http://schemas.openxmlformats.org/officeDocument/2006/relationships/image" Target="../media/image2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1.png" /><Relationship Id="rId3" Type="http://schemas.openxmlformats.org/officeDocument/2006/relationships/image" Target="../media/image2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-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-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a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EBKUFG+Arial"/>
                <a:cs typeface="EBKUFG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EBKUFG+Arial"/>
                <a:cs typeface="EBKUFG+Arial"/>
              </a:rPr>
              <a:t> </a:t>
            </a:r>
            <a:r>
              <a:rPr dirty="0" sz="1000">
                <a:solidFill>
                  <a:srgbClr val="404040"/>
                </a:solidFill>
                <a:latin typeface="EBKUFG+Arial"/>
                <a:cs typeface="EBKUFG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em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24/10/2023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9:14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-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-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a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EBKUFG+Arial"/>
                <a:cs typeface="EBKUFG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EBKUFG+Arial"/>
                <a:cs typeface="EBKUFG+Arial"/>
              </a:rPr>
              <a:t> </a:t>
            </a:r>
            <a:r>
              <a:rPr dirty="0" sz="1000">
                <a:solidFill>
                  <a:srgbClr val="404040"/>
                </a:solidFill>
                <a:latin typeface="EBKUFG+Arial"/>
                <a:cs typeface="EBKUFG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em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24/10/2023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9:14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-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-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a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EBKUFG+Arial"/>
                <a:cs typeface="EBKUFG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EBKUFG+Arial"/>
                <a:cs typeface="EBKUFG+Arial"/>
              </a:rPr>
              <a:t> </a:t>
            </a:r>
            <a:r>
              <a:rPr dirty="0" sz="1000">
                <a:solidFill>
                  <a:srgbClr val="404040"/>
                </a:solidFill>
                <a:latin typeface="EBKUFG+Arial"/>
                <a:cs typeface="EBKUFG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em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24/10/2023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9:14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-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-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a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EBKUFG+Arial"/>
                <a:cs typeface="EBKUFG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EBKUFG+Arial"/>
                <a:cs typeface="EBKUFG+Arial"/>
              </a:rPr>
              <a:t> </a:t>
            </a:r>
            <a:r>
              <a:rPr dirty="0" sz="1000">
                <a:solidFill>
                  <a:srgbClr val="404040"/>
                </a:solidFill>
                <a:latin typeface="EBKUFG+Arial"/>
                <a:cs typeface="EBKUFG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em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24/10/2023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9:14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-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-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a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EBKUFG+Arial"/>
                <a:cs typeface="EBKUFG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EBKUFG+Arial"/>
                <a:cs typeface="EBKUFG+Arial"/>
              </a:rPr>
              <a:t> </a:t>
            </a:r>
            <a:r>
              <a:rPr dirty="0" sz="1000">
                <a:solidFill>
                  <a:srgbClr val="404040"/>
                </a:solidFill>
                <a:latin typeface="EBKUFG+Arial"/>
                <a:cs typeface="EBKUFG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em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24/10/2023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9:14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-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-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a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EBKUFG+Arial"/>
                <a:cs typeface="EBKUFG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EBKUFG+Arial"/>
                <a:cs typeface="EBKUFG+Arial"/>
              </a:rPr>
              <a:t> </a:t>
            </a:r>
            <a:r>
              <a:rPr dirty="0" sz="1000">
                <a:solidFill>
                  <a:srgbClr val="404040"/>
                </a:solidFill>
                <a:latin typeface="EBKUFG+Arial"/>
                <a:cs typeface="EBKUFG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em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24/10/2023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9:14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-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-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a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EBKUFG+Arial"/>
                <a:cs typeface="EBKUFG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EBKUFG+Arial"/>
                <a:cs typeface="EBKUFG+Arial"/>
              </a:rPr>
              <a:t> </a:t>
            </a:r>
            <a:r>
              <a:rPr dirty="0" sz="1000">
                <a:solidFill>
                  <a:srgbClr val="404040"/>
                </a:solidFill>
                <a:latin typeface="EBKUFG+Arial"/>
                <a:cs typeface="EBKUFG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em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24/10/2023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9:14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-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-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a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EBKUFG+Arial"/>
                <a:cs typeface="EBKUFG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EBKUFG+Arial"/>
                <a:cs typeface="EBKUFG+Arial"/>
              </a:rPr>
              <a:t> </a:t>
            </a:r>
            <a:r>
              <a:rPr dirty="0" sz="1000">
                <a:solidFill>
                  <a:srgbClr val="404040"/>
                </a:solidFill>
                <a:latin typeface="EBKUFG+Arial"/>
                <a:cs typeface="EBKUFG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em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24/10/2023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9:14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-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-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a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EBKUFG+Arial"/>
                <a:cs typeface="EBKUFG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EBKUFG+Arial"/>
                <a:cs typeface="EBKUFG+Arial"/>
              </a:rPr>
              <a:t> </a:t>
            </a:r>
            <a:r>
              <a:rPr dirty="0" sz="1000">
                <a:solidFill>
                  <a:srgbClr val="404040"/>
                </a:solidFill>
                <a:latin typeface="EBKUFG+Arial"/>
                <a:cs typeface="EBKUFG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em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24/10/2023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9:14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-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-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a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EBKUFG+Arial"/>
                <a:cs typeface="EBKUFG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EBKUFG+Arial"/>
                <a:cs typeface="EBKUFG+Arial"/>
              </a:rPr>
              <a:t> </a:t>
            </a:r>
            <a:r>
              <a:rPr dirty="0" sz="1000">
                <a:solidFill>
                  <a:srgbClr val="404040"/>
                </a:solidFill>
                <a:latin typeface="EBKUFG+Arial"/>
                <a:cs typeface="EBKUFG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em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24/10/2023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9:14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-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KUFG+Arial"/>
                <a:cs typeface="EBKUFG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-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a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KUFG+Arial"/>
                <a:cs typeface="EBKUFG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EBKUFG+Arial"/>
                <a:cs typeface="EBKUFG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EBKUFG+Arial"/>
                <a:cs typeface="EBKUFG+Arial"/>
              </a:rPr>
              <a:t> </a:t>
            </a:r>
            <a:r>
              <a:rPr dirty="0" sz="1000">
                <a:solidFill>
                  <a:srgbClr val="404040"/>
                </a:solidFill>
                <a:latin typeface="EBKUFG+Arial"/>
                <a:cs typeface="EBKUFG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em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24/10/2023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KUFG+Arial"/>
                <a:cs typeface="EBKUFG+Arial"/>
              </a:rPr>
              <a:t>9:14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2023-10-24T12:52:44+00:00</dcterms:modified>
</cp:coreProperties>
</file>