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EHILLJ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HILLJ+Arial"/>
                <a:cs typeface="EHIL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HILLJ+Arial"/>
                <a:cs typeface="EHIL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HILLJ+Arial"/>
                <a:cs typeface="EHIL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EHILLJ+Arial"/>
                <a:cs typeface="EHILLJ+Arial"/>
              </a:rPr>
              <a:t>9:14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2023-10-24T12:39:24+00:00</dcterms:modified>
</cp:coreProperties>
</file>