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  <p:embeddedFontLst>
    <p:embeddedFont>
      <p:font typeface="EHILLJ+Arial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2000">
                <a:solidFill>
                  <a:srgbClr val="ffffff"/>
                </a:solidFill>
                <a:latin typeface="EHILLJ+Arial"/>
                <a:cs typeface="EHILLJ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-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a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Setembro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 </a:t>
            </a:r>
            <a:r>
              <a:rPr dirty="0" sz="1400">
                <a:solidFill>
                  <a:srgbClr val="ffffff"/>
                </a:solidFill>
                <a:latin typeface="EHILLJ+Arial"/>
                <a:cs typeface="EHILLJ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29890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1000">
                <a:solidFill>
                  <a:srgbClr val="404040"/>
                </a:solidFill>
                <a:latin typeface="EHILLJ+Arial"/>
                <a:cs typeface="EHILLJ+Arial"/>
              </a:rPr>
              <a:t>ouvidoria.se.gov.br</a:t>
            </a:r>
          </a:p>
          <a:p>
            <a:pPr marL="118846" marR="0">
              <a:lnSpc>
                <a:spcPts val="782"/>
              </a:lnSpc>
              <a:spcBef>
                <a:spcPts val="154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em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24/10/2023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 </a:t>
            </a:r>
            <a:r>
              <a:rPr dirty="0" sz="700">
                <a:solidFill>
                  <a:srgbClr val="404040"/>
                </a:solidFill>
                <a:latin typeface="EHILLJ+Arial"/>
                <a:cs typeface="EHILLJ+Arial"/>
              </a:rPr>
              <a:t>9:14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2023-10-24T12:39:24+00:00</dcterms:modified>
</cp:coreProperties>
</file>