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  <p:embeddedFontLst>
    <p:embeddedFont>
      <p:font typeface="CQOAJJ+Arial"/>
      <p:regular r:id="rId1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2000">
                <a:solidFill>
                  <a:srgbClr val="ffffff"/>
                </a:solidFill>
                <a:latin typeface="CQOAJJ+Arial"/>
                <a:cs typeface="CQOAJJ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-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a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Dezembro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 </a:t>
            </a:r>
            <a:r>
              <a:rPr dirty="0" sz="1400">
                <a:solidFill>
                  <a:srgbClr val="ffffff"/>
                </a:solidFill>
                <a:latin typeface="CQOAJJ+Arial"/>
                <a:cs typeface="CQOAJJ+Arial"/>
              </a:rPr>
              <a:t>2021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1000">
                <a:solidFill>
                  <a:srgbClr val="404040"/>
                </a:solidFill>
                <a:latin typeface="CQOAJJ+Arial"/>
                <a:cs typeface="CQOAJJ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80151" y="7222021"/>
            <a:ext cx="1284110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em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29/9/2023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 </a:t>
            </a:r>
            <a:r>
              <a:rPr dirty="0" sz="700">
                <a:solidFill>
                  <a:srgbClr val="404040"/>
                </a:solidFill>
                <a:latin typeface="CQOAJJ+Arial"/>
                <a:cs typeface="CQOAJJ+Arial"/>
              </a:rPr>
              <a:t>9:5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2023-09-29T12:24:28+00:00</dcterms:modified>
</cp:coreProperties>
</file>