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ATKWWI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EMSETURAgosto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7:59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EMSETURAgosto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7:59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EMSETURAgosto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7:59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EMSETURAgosto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7:59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EMSETURAgosto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7:59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EMSETURAgosto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7:59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EMSETURAgosto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7:59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EMSETURAgosto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7:59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-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2000">
                <a:solidFill>
                  <a:srgbClr val="ffffff"/>
                </a:solidFill>
                <a:latin typeface="ATKWWI+Arial"/>
                <a:cs typeface="ATKWWI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EMSETURAgosto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Agosto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 </a:t>
            </a:r>
            <a:r>
              <a:rPr dirty="0" sz="1400">
                <a:solidFill>
                  <a:srgbClr val="ffffff"/>
                </a:solidFill>
                <a:latin typeface="ATKWWI+Arial"/>
                <a:cs typeface="ATKWWI+Arial"/>
              </a:rPr>
              <a:t>2023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179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1000">
                <a:solidFill>
                  <a:srgbClr val="404040"/>
                </a:solidFill>
                <a:latin typeface="ATKWWI+Arial"/>
                <a:cs typeface="ATKWWI+Arial"/>
              </a:rPr>
              <a:t>ouvidoria.se.gov.br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755437" y="7222021"/>
            <a:ext cx="1333538" cy="1374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82"/>
              </a:lnSpc>
              <a:spcBef>
                <a:spcPts val="0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em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18/9/2023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 </a:t>
            </a:r>
            <a:r>
              <a:rPr dirty="0" sz="700">
                <a:solidFill>
                  <a:srgbClr val="404040"/>
                </a:solidFill>
                <a:latin typeface="ATKWWI+Arial"/>
                <a:cs typeface="ATKWWI+Arial"/>
              </a:rPr>
              <a:t>7:59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2023-09-18T13:45:42+00:00</dcterms:modified>
</cp:coreProperties>
</file>