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7556500"/>
  <p:notesSz cx="10680700" cy="7556500"/>
  <p:embeddedFontLst>
    <p:embeddedFont>
      <p:font typeface="TTAHAL+Arial"/>
      <p:regular r:id="rId17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9.png" /><Relationship Id="rId3" Type="http://schemas.openxmlformats.org/officeDocument/2006/relationships/image" Target="../media/image2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1.png" /><Relationship Id="rId3" Type="http://schemas.openxmlformats.org/officeDocument/2006/relationships/image" Target="../media/image2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Relationship Id="rId3" Type="http://schemas.openxmlformats.org/officeDocument/2006/relationships/image" Target="../media/image4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Relationship Id="rId3" Type="http://schemas.openxmlformats.org/officeDocument/2006/relationships/image" Target="../media/image6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Relationship Id="rId3" Type="http://schemas.openxmlformats.org/officeDocument/2006/relationships/image" Target="../media/image10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Relationship Id="rId3" Type="http://schemas.openxmlformats.org/officeDocument/2006/relationships/image" Target="../media/image12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png" /><Relationship Id="rId3" Type="http://schemas.openxmlformats.org/officeDocument/2006/relationships/image" Target="../media/image1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5.png" /><Relationship Id="rId3" Type="http://schemas.openxmlformats.org/officeDocument/2006/relationships/image" Target="../media/image1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7.png" /><Relationship Id="rId3" Type="http://schemas.openxmlformats.org/officeDocument/2006/relationships/image" Target="../media/image1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945450" y="1287299"/>
            <a:ext cx="8801100" cy="4978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159000" y="317500"/>
            <a:ext cx="8521700" cy="8890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296857" y="441183"/>
            <a:ext cx="6250723" cy="686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34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Acesso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à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Informação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Pública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Transparência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2000">
                <a:solidFill>
                  <a:srgbClr val="ffffff"/>
                </a:solidFill>
                <a:latin typeface="TTAHAL+Arial"/>
                <a:cs typeface="TTAHAL+Arial"/>
              </a:rPr>
              <a:t>Passiva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Relatório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Ouvidoria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SETUR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-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Agosto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de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 </a:t>
            </a:r>
            <a:r>
              <a:rPr dirty="0" sz="1400">
                <a:solidFill>
                  <a:srgbClr val="ffffff"/>
                </a:solidFill>
                <a:latin typeface="TTAHAL+Arial"/>
                <a:cs typeface="TTAHAL+Arial"/>
              </a:rPr>
              <a:t>2023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11876" y="7060530"/>
            <a:ext cx="1620647" cy="179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17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Fonte: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1000">
                <a:solidFill>
                  <a:srgbClr val="404040"/>
                </a:solidFill>
                <a:latin typeface="TTAHAL+Arial"/>
                <a:cs typeface="TTAHAL+Arial"/>
              </a:rPr>
              <a:t>ouvidoria.se.gov.br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780151" y="7222021"/>
            <a:ext cx="1284110" cy="1374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82"/>
              </a:lnSpc>
              <a:spcBef>
                <a:spcPts val="0"/>
              </a:spcBef>
              <a:spcAft>
                <a:spcPts val="0"/>
              </a:spcAft>
            </a:pP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Gerado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em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18/9/2023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às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 </a:t>
            </a:r>
            <a:r>
              <a:rPr dirty="0" sz="700">
                <a:solidFill>
                  <a:srgbClr val="404040"/>
                </a:solidFill>
                <a:latin typeface="TTAHAL+Arial"/>
                <a:cs typeface="TTAHAL+Arial"/>
              </a:rPr>
              <a:t>8:7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2023-09-18T13:28:17+00:00</dcterms:modified>
</cp:coreProperties>
</file>