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SBNMOW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EMSETURFevereiro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10:29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EMSETURFevereiro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10:29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EMSETURFevereiro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10:29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EMSETURFevereiro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10:29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EMSETURFevereiro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10:29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EMSETURFevereiro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10:29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EMSETURFevereiro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10:29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EMSETURFevereiro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10:29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SBNMOW+Arial"/>
                <a:cs typeface="SBNMO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EMSETURFevereiro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SBNMOW+Arial"/>
                <a:cs typeface="SBNMO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SBNMOW+Arial"/>
                <a:cs typeface="SBNMO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 </a:t>
            </a:r>
            <a:r>
              <a:rPr dirty="0" sz="700">
                <a:solidFill>
                  <a:srgbClr val="404040"/>
                </a:solidFill>
                <a:latin typeface="SBNMOW+Arial"/>
                <a:cs typeface="SBNMOW+Arial"/>
              </a:rPr>
              <a:t>10:29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2023-08-24T11:55:31+00:00</dcterms:modified>
</cp:coreProperties>
</file>