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0680700" cy="7556500"/>
  <p:notesSz cx="10680700" cy="7556500"/>
  <p:embeddedFontLst>
    <p:embeddedFont>
      <p:font typeface="MQPOCP+Arial"/>
      <p:regular r:id="rId15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-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EMSETURAbril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a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MQPOCP+Arial"/>
                <a:cs typeface="MQPOCP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1000">
                <a:solidFill>
                  <a:srgbClr val="404040"/>
                </a:solidFill>
                <a:latin typeface="MQPOCP+Arial"/>
                <a:cs typeface="MQPOCP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em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17/5/2023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8:15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-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EMSETURAbril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a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MQPOCP+Arial"/>
                <a:cs typeface="MQPOCP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1000">
                <a:solidFill>
                  <a:srgbClr val="404040"/>
                </a:solidFill>
                <a:latin typeface="MQPOCP+Arial"/>
                <a:cs typeface="MQPOCP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em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17/5/2023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8:15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-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EMSETURAbril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a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MQPOCP+Arial"/>
                <a:cs typeface="MQPOCP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1000">
                <a:solidFill>
                  <a:srgbClr val="404040"/>
                </a:solidFill>
                <a:latin typeface="MQPOCP+Arial"/>
                <a:cs typeface="MQPOCP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em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17/5/2023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8:15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-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EMSETURAbril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a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MQPOCP+Arial"/>
                <a:cs typeface="MQPOCP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1000">
                <a:solidFill>
                  <a:srgbClr val="404040"/>
                </a:solidFill>
                <a:latin typeface="MQPOCP+Arial"/>
                <a:cs typeface="MQPOCP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em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17/5/2023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8:15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-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EMSETURAbril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a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MQPOCP+Arial"/>
                <a:cs typeface="MQPOCP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1000">
                <a:solidFill>
                  <a:srgbClr val="404040"/>
                </a:solidFill>
                <a:latin typeface="MQPOCP+Arial"/>
                <a:cs typeface="MQPOCP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em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17/5/2023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8:15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-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EMSETURAbril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a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MQPOCP+Arial"/>
                <a:cs typeface="MQPOCP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1000">
                <a:solidFill>
                  <a:srgbClr val="404040"/>
                </a:solidFill>
                <a:latin typeface="MQPOCP+Arial"/>
                <a:cs typeface="MQPOCP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em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17/5/2023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8:15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-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EMSETURAbril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a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MQPOCP+Arial"/>
                <a:cs typeface="MQPOCP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1000">
                <a:solidFill>
                  <a:srgbClr val="404040"/>
                </a:solidFill>
                <a:latin typeface="MQPOCP+Arial"/>
                <a:cs typeface="MQPOCP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em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17/5/2023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8:15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-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EMSETURAbril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a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MQPOCP+Arial"/>
                <a:cs typeface="MQPOCP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1000">
                <a:solidFill>
                  <a:srgbClr val="404040"/>
                </a:solidFill>
                <a:latin typeface="MQPOCP+Arial"/>
                <a:cs typeface="MQPOCP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em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17/5/2023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8:15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-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POCP+Arial"/>
                <a:cs typeface="MQPOCP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EMSETURAbril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a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POCP+Arial"/>
                <a:cs typeface="MQPOCP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MQPOCP+Arial"/>
                <a:cs typeface="MQPOCP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1000">
                <a:solidFill>
                  <a:srgbClr val="404040"/>
                </a:solidFill>
                <a:latin typeface="MQPOCP+Arial"/>
                <a:cs typeface="MQPOCP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em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17/5/2023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POCP+Arial"/>
                <a:cs typeface="MQPOCP+Arial"/>
              </a:rPr>
              <a:t>8:15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2023-08-24T11:48:09+00:00</dcterms:modified>
</cp:coreProperties>
</file>