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SBIGLE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IGLE+Arial"/>
                <a:cs typeface="SBIGL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IGLE+Arial"/>
                <a:cs typeface="SBIGL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IGLE+Arial"/>
                <a:cs typeface="SBIGL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IGLE+Arial"/>
                <a:cs typeface="SBIGLE+Arial"/>
              </a:rPr>
              <a:t>8:17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2023-08-22T15:27:54+00:00</dcterms:modified>
</cp:coreProperties>
</file>