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NJNNVV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10:54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10:54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10:54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10:54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10:54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10:54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10:54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10:54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10:54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10:54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JNNVV+Arial"/>
                <a:cs typeface="NJNNV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JNNVV+Arial"/>
                <a:cs typeface="NJNNVV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JNNVV+Arial"/>
                <a:cs typeface="NJNNV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 </a:t>
            </a:r>
            <a:r>
              <a:rPr dirty="0" sz="700">
                <a:solidFill>
                  <a:srgbClr val="404040"/>
                </a:solidFill>
                <a:latin typeface="NJNNVV+Arial"/>
                <a:cs typeface="NJNNVV+Arial"/>
              </a:rPr>
              <a:t>10:54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2023-07-26T15:04:17+00:00</dcterms:modified>
</cp:coreProperties>
</file>