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TOLBRP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-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11:19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-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11:19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-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11:19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-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11:19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-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11:19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-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11:19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-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11:19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-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11:19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-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11:19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-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11:19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LBRP+Arial"/>
                <a:cs typeface="TOLBRP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-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LBRP+Arial"/>
                <a:cs typeface="TOLBRP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OLBRP+Arial"/>
                <a:cs typeface="TOLBRP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LBRP+Arial"/>
                <a:cs typeface="TOLBRP+Arial"/>
              </a:rPr>
              <a:t>11:19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2023-07-21T14:04:30+00:00</dcterms:modified>
</cp:coreProperties>
</file>