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0680700" cy="7556500"/>
  <p:notesSz cx="10680700" cy="7556500"/>
  <p:embeddedFontLst>
    <p:embeddedFont>
      <p:font typeface="HUQWRB+Arial"/>
      <p:regular r:id="rId17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17" Type="http://schemas.openxmlformats.org/officeDocument/2006/relationships/font" Target="fonts/font1.fntdata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Relationship Id="rId3" Type="http://schemas.openxmlformats.org/officeDocument/2006/relationships/image" Target="../media/image2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9.png" /><Relationship Id="rId3" Type="http://schemas.openxmlformats.org/officeDocument/2006/relationships/image" Target="../media/image20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1.png" /><Relationship Id="rId3" Type="http://schemas.openxmlformats.org/officeDocument/2006/relationships/image" Target="../media/image2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Relationship Id="rId3" Type="http://schemas.openxmlformats.org/officeDocument/2006/relationships/image" Target="../media/image4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Relationship Id="rId3" Type="http://schemas.openxmlformats.org/officeDocument/2006/relationships/image" Target="../media/image6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Relationship Id="rId3" Type="http://schemas.openxmlformats.org/officeDocument/2006/relationships/image" Target="../media/image8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Relationship Id="rId3" Type="http://schemas.openxmlformats.org/officeDocument/2006/relationships/image" Target="../media/image10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png" /><Relationship Id="rId3" Type="http://schemas.openxmlformats.org/officeDocument/2006/relationships/image" Target="../media/image12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3.png" /><Relationship Id="rId3" Type="http://schemas.openxmlformats.org/officeDocument/2006/relationships/image" Target="../media/image14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5.png" /><Relationship Id="rId3" Type="http://schemas.openxmlformats.org/officeDocument/2006/relationships/image" Target="../media/image16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7.png" /><Relationship Id="rId3" Type="http://schemas.openxmlformats.org/officeDocument/2006/relationships/image" Target="../media/image18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-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-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em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11:22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-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-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em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11:22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-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-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em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11:22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-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-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em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11:22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-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-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em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11:22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-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-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em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11:22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-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-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em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11:22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-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-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em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11:22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-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-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em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11:22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-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-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em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11:22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-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UQWRB+Arial"/>
                <a:cs typeface="HUQWRB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-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UQWRB+Arial"/>
                <a:cs typeface="HUQWRB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1000">
                <a:solidFill>
                  <a:srgbClr val="404040"/>
                </a:solidFill>
                <a:latin typeface="HUQWRB+Arial"/>
                <a:cs typeface="HUQWRB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em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 </a:t>
            </a:r>
            <a:r>
              <a:rPr dirty="0" sz="700">
                <a:solidFill>
                  <a:srgbClr val="404040"/>
                </a:solidFill>
                <a:latin typeface="HUQWRB+Arial"/>
                <a:cs typeface="HUQWRB+Arial"/>
              </a:rPr>
              <a:t>11:22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mitype="http://purl.org/dc/dcmitype/" xmlns:dc="http://purl.org/dc/elements/1.1/" xmlns:dcterms="http://purl.org/dc/terms/" xmlns:xsi="http://www.w3.org/2001/XMLSchema-instance">
  <dc:title>Presentation PowerPoint</dc:title>
  <dc:creator>doc2pdf</dc:creator>
  <cp:lastModifiedBy>doc2pdf</cp:lastModifiedBy>
  <cp:revision>1</cp:revision>
  <dcterms:modified xsi:type="dcterms:W3CDTF">2023-07-21T13:41:29+00:00</dcterms:modified>
</cp:coreProperties>
</file>