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CPLEPS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11:22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11:22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11:22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11:22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11:22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11:22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11:22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11:22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11:22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11:22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EPS+Arial"/>
                <a:cs typeface="CPLEP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EPS+Arial"/>
                <a:cs typeface="CPLEP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PLEPS+Arial"/>
                <a:cs typeface="CPLEPS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EPS+Arial"/>
                <a:cs typeface="CPLEPS+Arial"/>
              </a:rPr>
              <a:t>11:22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2023-07-21T13:11:32+00:00</dcterms:modified>
</cp:coreProperties>
</file>