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HWIQLK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WIQLK+Arial"/>
                <a:cs typeface="HWIQ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SETURJunho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WIQLK+Arial"/>
                <a:cs typeface="HWIQ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WIQLK+Arial"/>
                <a:cs typeface="HWIQL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18/7/2023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WIQLK+Arial"/>
                <a:cs typeface="HWIQLK+Arial"/>
              </a:rPr>
              <a:t>8:26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2023-07-20T13:02:44+00:00</dcterms:modified>
</cp:coreProperties>
</file>