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599176" y="7051330"/>
            <a:ext cx="1494154" cy="286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10/3/2026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</a:t>
            </a:r>
            <a:r>
              <a:rPr dirty="0" sz="700" spc="-25"/>
              <a:t>8:3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Fevereiro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2026-03-10T11:26:03Z</dcterms:created>
  <dcterms:modified xsi:type="dcterms:W3CDTF">2026-03-10T11:26:03Z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2026-03-10T00:00:00Z</vt:filetime>
  </property>
  <property fmtid="{D5CDD505-2E9C-101B-9397-08002B2CF9AE}" pid="3" name="LastSaved">
    <vt:filetime>2026-03-10T00:00:00Z</vt:filetime>
  </property>
</Properties>
</file>