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599176" y="7051330"/>
            <a:ext cx="1494154" cy="286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Dezembro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2025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Dezembro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2025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Dezembro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2025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Dezembro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2025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Dezembro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2025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Dezembro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2025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Dezembro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2025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Dezembro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2025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Dezembro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2025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Dezembro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2025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Fonte: </a:t>
            </a:r>
            <a:r>
              <a:rPr dirty="0" spc="-10"/>
              <a:t>ouvidoria.se.gov.br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00"/>
              <a:t>Gerado</a:t>
            </a:r>
            <a:r>
              <a:rPr dirty="0" sz="700" spc="-10"/>
              <a:t> </a:t>
            </a:r>
            <a:r>
              <a:rPr dirty="0" sz="700"/>
              <a:t>em</a:t>
            </a:r>
            <a:r>
              <a:rPr dirty="0" sz="700" spc="-10"/>
              <a:t> </a:t>
            </a:r>
            <a:r>
              <a:rPr dirty="0" sz="700"/>
              <a:t>26/1/2026</a:t>
            </a:r>
            <a:r>
              <a:rPr dirty="0" sz="700" spc="-5"/>
              <a:t> </a:t>
            </a:r>
            <a:r>
              <a:rPr dirty="0" sz="700"/>
              <a:t>às</a:t>
            </a:r>
            <a:r>
              <a:rPr dirty="0" sz="700" spc="-10"/>
              <a:t> 12:53</a:t>
            </a:r>
            <a:endParaRPr sz="700"/>
          </a:p>
        </p:txBody>
      </p:sp>
      <p:sp>
        <p:nvSpPr>
          <p:cNvPr id="2" name="object 2" descr=""/>
          <p:cNvSpPr txBox="1"/>
          <p:nvPr/>
        </p:nvSpPr>
        <p:spPr>
          <a:xfrm>
            <a:off x="2159000" y="321000"/>
            <a:ext cx="8533130" cy="889000"/>
          </a:xfrm>
          <a:prstGeom prst="rect">
            <a:avLst/>
          </a:prstGeom>
          <a:solidFill>
            <a:srgbClr val="3368AA"/>
          </a:solidFill>
        </p:spPr>
        <p:txBody>
          <a:bodyPr wrap="square" lIns="0" tIns="99695" rIns="0" bIns="0" rtlCol="0" vert="horz">
            <a:spAutoFit/>
          </a:bodyPr>
          <a:lstStyle/>
          <a:p>
            <a:pPr marL="137795">
              <a:lnSpc>
                <a:spcPts val="2250"/>
              </a:lnSpc>
              <a:spcBef>
                <a:spcPts val="785"/>
              </a:spcBef>
            </a:pP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Acesso</a:t>
            </a:r>
            <a:r>
              <a:rPr dirty="0" sz="2000" spc="-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Informação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Pública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FFFFFF"/>
                </a:solidFill>
                <a:latin typeface="Arial MT"/>
                <a:cs typeface="Arial MT"/>
              </a:rPr>
              <a:t>Transparência</a:t>
            </a:r>
            <a:r>
              <a:rPr dirty="0" sz="2000" spc="-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Arial MT"/>
                <a:cs typeface="Arial MT"/>
              </a:rPr>
              <a:t>Passiva</a:t>
            </a:r>
            <a:endParaRPr sz="2000">
              <a:latin typeface="Arial MT"/>
              <a:cs typeface="Arial MT"/>
            </a:endParaRPr>
          </a:p>
          <a:p>
            <a:pPr marL="137795">
              <a:lnSpc>
                <a:spcPts val="144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Relatório de 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Ouvidoria</a:t>
            </a:r>
            <a:endParaRPr sz="1400">
              <a:latin typeface="Arial MT"/>
              <a:cs typeface="Arial MT"/>
            </a:endParaRPr>
          </a:p>
          <a:p>
            <a:pPr marL="137795">
              <a:lnSpc>
                <a:spcPts val="1590"/>
              </a:lnSpc>
            </a:pP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SETUR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Janeiro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Dezembro</a:t>
            </a:r>
            <a:r>
              <a:rPr dirty="0" sz="14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Arial MT"/>
                <a:cs typeface="Arial MT"/>
              </a:rPr>
              <a:t>2025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2026-01-26T14:38:03Z</dcterms:created>
  <dcterms:modified xsi:type="dcterms:W3CDTF">2026-01-26T14:38:03Z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2026-01-26T00:00:00Z</vt:filetime>
  </property>
  <property fmtid="{D5CDD505-2E9C-101B-9397-08002B2CF9AE}" pid="3" name="LastSaved">
    <vt:filetime>2026-01-26T00:00:00Z</vt:filetime>
  </property>
</Properties>
</file>