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10680700" cy="7556500"/>
  <p:notesSz cx="106807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9.png" /><Relationship Id="rId3" Type="http://schemas.openxmlformats.org/officeDocument/2006/relationships/image" Target="../media/image20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1.png" /><Relationship Id="rId3" Type="http://schemas.openxmlformats.org/officeDocument/2006/relationships/image" Target="../media/image2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Relationship Id="rId3" Type="http://schemas.openxmlformats.org/officeDocument/2006/relationships/image" Target="../media/image4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Relationship Id="rId3" Type="http://schemas.openxmlformats.org/officeDocument/2006/relationships/image" Target="../media/image6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7.png" /><Relationship Id="rId3" Type="http://schemas.openxmlformats.org/officeDocument/2006/relationships/image" Target="../media/image8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9.png" /><Relationship Id="rId3" Type="http://schemas.openxmlformats.org/officeDocument/2006/relationships/image" Target="../media/image10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1.png" /><Relationship Id="rId3" Type="http://schemas.openxmlformats.org/officeDocument/2006/relationships/image" Target="../media/image12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3.png" /><Relationship Id="rId3" Type="http://schemas.openxmlformats.org/officeDocument/2006/relationships/image" Target="../media/image14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5.png" /><Relationship Id="rId3" Type="http://schemas.openxmlformats.org/officeDocument/2006/relationships/image" Target="../media/image16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7.png" /><Relationship Id="rId3" Type="http://schemas.openxmlformats.org/officeDocument/2006/relationships/image" Target="../media/image18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1383600" y="1287299"/>
            <a:ext cx="7924800" cy="49784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159000" y="317500"/>
            <a:ext cx="8521700" cy="8890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2296857" y="441183"/>
            <a:ext cx="6250723" cy="68671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34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Acesso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à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Informação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Pública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Transparência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ffff"/>
                </a:solidFill>
                <a:latin typeface="Arial"/>
                <a:cs typeface="Arial"/>
              </a:rPr>
              <a:t>Passiva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Relatório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Ouvidoria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SETUR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Fevereiro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ffffff"/>
                </a:solidFill>
                <a:latin typeface="Arial"/>
                <a:cs typeface="Arial"/>
              </a:rPr>
              <a:t>2025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11876" y="7060530"/>
            <a:ext cx="1620647" cy="2989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117"/>
              </a:lnSpc>
              <a:spcBef>
                <a:spcPts val="0"/>
              </a:spcBef>
              <a:spcAft>
                <a:spcPts val="0"/>
              </a:spcAft>
            </a:pP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Fonte: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1000">
                <a:solidFill>
                  <a:srgbClr val="404040"/>
                </a:solidFill>
                <a:latin typeface="Arial"/>
                <a:cs typeface="Arial"/>
              </a:rPr>
              <a:t>ouvidoria.se.gov.br</a:t>
            </a:r>
          </a:p>
          <a:p>
            <a:pPr marL="118846" marR="0">
              <a:lnSpc>
                <a:spcPts val="782"/>
              </a:lnSpc>
              <a:spcBef>
                <a:spcPts val="154"/>
              </a:spcBef>
              <a:spcAft>
                <a:spcPts val="0"/>
              </a:spcAft>
            </a:pP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Gerado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em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28/3/2025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às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404040"/>
                </a:solidFill>
                <a:latin typeface="Arial"/>
                <a:cs typeface="Arial"/>
              </a:rPr>
              <a:t>13:15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mitype="http://purl.org/dc/dcmitype/" xmlns:dc="http://purl.org/dc/elements/1.1/" xmlns:dcterms="http://purl.org/dc/terms/" xmlns:xsi="http://www.w3.org/2001/XMLSchema-instance">
  <dc:title>Presentation PowerPoint</dc:title>
  <dc:creator>Financeiro - SETUR</dc:creator>
  <cp:lastModifiedBy>Financeiro - SETUR</cp:lastModifiedBy>
  <cp:revision>1</cp:revision>
  <dcterms:modified xsi:type="dcterms:W3CDTF">2025-03-28T10:36:14-03:00</dcterms:modified>
</cp:coreProperties>
</file>