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Fevereiro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28/3/2025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13:15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Financeiro - SETUR</dc:creator>
  <cp:lastModifiedBy>Financeiro - SETUR</cp:lastModifiedBy>
  <cp:revision>1</cp:revision>
  <dcterms:modified xsi:type="dcterms:W3CDTF">2025-03-28T10:36:14-03:00</dcterms:modified>
</cp:coreProperties>
</file>