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80700" cy="7556500"/>
  <p:notesSz cx="106807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image" Target="../media/image2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Relationship Id="rId3" Type="http://schemas.openxmlformats.org/officeDocument/2006/relationships/image" Target="../media/image1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26/2/2025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12:20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26/2/2025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12:20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26/2/2025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12:20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26/2/2025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12:20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26/2/2025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12:20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26/2/2025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12:20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26/2/2025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12:20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26/2/2025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12:20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26/2/2025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12:20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26/2/2025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12:20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26/2/2025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12:20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Financeiro - SETUR</dc:creator>
  <cp:lastModifiedBy>Financeiro - SETUR</cp:lastModifiedBy>
  <cp:revision>1</cp:revision>
  <dcterms:modified xsi:type="dcterms:W3CDTF">2025-02-26T09:27:33-03:00</dcterms:modified>
</cp:coreProperties>
</file>