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383600" y="1287299"/>
            <a:ext cx="79248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Novembro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04040"/>
                </a:solidFill>
                <a:latin typeface="Arial"/>
                <a:cs typeface="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em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23/1/2025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às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04040"/>
                </a:solidFill>
                <a:latin typeface="Arial"/>
                <a:cs typeface="Arial"/>
              </a:rPr>
              <a:t>15:27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Financeiro - SETUR</dc:creator>
  <cp:lastModifiedBy>Financeiro - SETUR</cp:lastModifiedBy>
  <cp:revision>1</cp:revision>
  <dcterms:modified xsi:type="dcterms:W3CDTF">2025-01-23T14:01:26-03:00</dcterms:modified>
</cp:coreProperties>
</file>