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0680700" cy="7556500"/>
  <p:notesSz cx="10680700" cy="7556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Relationship Id="rId3" Type="http://schemas.openxmlformats.org/officeDocument/2006/relationships/image" Target="../media/image2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9.png" /><Relationship Id="rId3" Type="http://schemas.openxmlformats.org/officeDocument/2006/relationships/image" Target="../media/image20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1.png" /><Relationship Id="rId3" Type="http://schemas.openxmlformats.org/officeDocument/2006/relationships/image" Target="../media/image2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Relationship Id="rId3" Type="http://schemas.openxmlformats.org/officeDocument/2006/relationships/image" Target="../media/image4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Relationship Id="rId3" Type="http://schemas.openxmlformats.org/officeDocument/2006/relationships/image" Target="../media/image6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Relationship Id="rId3" Type="http://schemas.openxmlformats.org/officeDocument/2006/relationships/image" Target="../media/image8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Relationship Id="rId3" Type="http://schemas.openxmlformats.org/officeDocument/2006/relationships/image" Target="../media/image10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png" /><Relationship Id="rId3" Type="http://schemas.openxmlformats.org/officeDocument/2006/relationships/image" Target="../media/image12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png" /><Relationship Id="rId3" Type="http://schemas.openxmlformats.org/officeDocument/2006/relationships/image" Target="../media/image14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5.png" /><Relationship Id="rId3" Type="http://schemas.openxmlformats.org/officeDocument/2006/relationships/image" Target="../media/image16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7.png" /><Relationship Id="rId3" Type="http://schemas.openxmlformats.org/officeDocument/2006/relationships/image" Target="../media/image18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94132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29/11/2024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15:41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94132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29/11/2024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15:41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94132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29/11/2024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15:41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94132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29/11/2024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15:41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94132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29/11/2024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15:41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94132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29/11/2024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15:41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94132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29/11/2024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15:41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94132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29/11/2024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15:41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94132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29/11/2024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15:41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94132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29/11/2024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15:41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Outubro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94132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29/11/2024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15:41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mitype="http://purl.org/dc/dcmitype/" xmlns:dc="http://purl.org/dc/elements/1.1/" xmlns:dcterms="http://purl.org/dc/terms/" xmlns:xsi="http://www.w3.org/2001/XMLSchema-instance">
  <dc:title>Presentation PowerPoint</dc:title>
  <dc:creator>Financeiro - SETUR</dc:creator>
  <cp:lastModifiedBy>Financeiro - SETUR</cp:lastModifiedBy>
  <cp:revision>1</cp:revision>
  <dcterms:modified xsi:type="dcterms:W3CDTF">2024-11-29T16:12:47-03:00</dcterms:modified>
</cp:coreProperties>
</file>