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 /><Relationship Id="rId2" Type="http://schemas.openxmlformats.org/officeDocument/2006/relationships/extended-properties" Target="docProps/app.xml" /><Relationship Id="rId3" Type="http://schemas.openxmlformats.org/officeDocument/2006/relationships/officeDocument" Target="ppt/presentation.xml" /></Relationships>
</file>

<file path=ppt/presentation.xml><?xml version="1.0" encoding="utf-8"?>
<p:presentation xmlns:p="http://schemas.openxmlformats.org/presentationml/2006/main" xmlns:a="http://schemas.openxmlformats.org/drawingml/2006/main" xmlns:r="http://schemas.openxmlformats.org/officeDocument/2006/relationships" embedTrueTypeFonts="1" saveSubsetFonts="1">
  <p:sldMasterIdLst>
    <p:sldMasterId id="2147483648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x="10680700" cy="7556500"/>
  <p:notesSz cx="10680700" cy="75565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2482" y="-91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presProps" Target="presProps.xml" /><Relationship Id="rId10" Type="http://schemas.openxmlformats.org/officeDocument/2006/relationships/slide" Target="slides/slide5.xml" /><Relationship Id="rId11" Type="http://schemas.openxmlformats.org/officeDocument/2006/relationships/slide" Target="slides/slide6.xml" /><Relationship Id="rId12" Type="http://schemas.openxmlformats.org/officeDocument/2006/relationships/slide" Target="slides/slide7.xml" /><Relationship Id="rId13" Type="http://schemas.openxmlformats.org/officeDocument/2006/relationships/slide" Target="slides/slide8.xml" /><Relationship Id="rId14" Type="http://schemas.openxmlformats.org/officeDocument/2006/relationships/slide" Target="slides/slide9.xml" /><Relationship Id="rId15" Type="http://schemas.openxmlformats.org/officeDocument/2006/relationships/slide" Target="slides/slide10.xml" /><Relationship Id="rId16" Type="http://schemas.openxmlformats.org/officeDocument/2006/relationships/slide" Target="slides/slide11.xml" /><Relationship Id="rId2" Type="http://schemas.openxmlformats.org/officeDocument/2006/relationships/tableStyles" Target="tableStyles.xml" /><Relationship Id="rId3" Type="http://schemas.openxmlformats.org/officeDocument/2006/relationships/viewProps" Target="viewProps.xml" /><Relationship Id="rId4" Type="http://schemas.openxmlformats.org/officeDocument/2006/relationships/theme" Target="theme/theme1.xml" /><Relationship Id="rId5" Type="http://schemas.openxmlformats.org/officeDocument/2006/relationships/slideMaster" Target="slideMasters/slideMaster1.xml" /><Relationship Id="rId6" Type="http://schemas.openxmlformats.org/officeDocument/2006/relationships/slide" Target="slides/slide1.xml" /><Relationship Id="rId7" Type="http://schemas.openxmlformats.org/officeDocument/2006/relationships/slide" Target="slides/slide2.xml" /><Relationship Id="rId8" Type="http://schemas.openxmlformats.org/officeDocument/2006/relationships/slide" Target="slides/slide3.xml" /><Relationship Id="rId9" Type="http://schemas.openxmlformats.org/officeDocument/2006/relationships/slide" Target="slides/slide4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49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png" /><Relationship Id="rId3" Type="http://schemas.openxmlformats.org/officeDocument/2006/relationships/image" Target="../media/image2.png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9.png" /><Relationship Id="rId3" Type="http://schemas.openxmlformats.org/officeDocument/2006/relationships/image" Target="../media/image20.png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1.png" /><Relationship Id="rId3" Type="http://schemas.openxmlformats.org/officeDocument/2006/relationships/image" Target="../media/image22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3.png" /><Relationship Id="rId3" Type="http://schemas.openxmlformats.org/officeDocument/2006/relationships/image" Target="../media/image4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5.png" /><Relationship Id="rId3" Type="http://schemas.openxmlformats.org/officeDocument/2006/relationships/image" Target="../media/image6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7.png" /><Relationship Id="rId3" Type="http://schemas.openxmlformats.org/officeDocument/2006/relationships/image" Target="../media/image8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9.png" /><Relationship Id="rId3" Type="http://schemas.openxmlformats.org/officeDocument/2006/relationships/image" Target="../media/image10.pn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1.png" /><Relationship Id="rId3" Type="http://schemas.openxmlformats.org/officeDocument/2006/relationships/image" Target="../media/image12.pn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3.png" /><Relationship Id="rId3" Type="http://schemas.openxmlformats.org/officeDocument/2006/relationships/image" Target="../media/image14.png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5.png" /><Relationship Id="rId3" Type="http://schemas.openxmlformats.org/officeDocument/2006/relationships/image" Target="../media/image16.png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7.png" /><Relationship Id="rId3" Type="http://schemas.openxmlformats.org/officeDocument/2006/relationships/image" Target="../media/image18.png" 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1383600" y="1287299"/>
            <a:ext cx="79248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à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Setembro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Setembro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2024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em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16/10/2024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às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9:37</a:t>
            </a:r>
          </a:p>
        </p:txBody>
      </p:sp>
    </p:spTree>
  </p:cSld>
  <p:clrMapOvr>
    <a:masterClrMapping/>
  </p:clrMapOvr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1383600" y="1287299"/>
            <a:ext cx="79248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à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Setembro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Setembro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2024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em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16/10/2024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às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9:37</a:t>
            </a:r>
          </a:p>
        </p:txBody>
      </p:sp>
    </p:spTree>
  </p:cSld>
  <p:clrMapOvr>
    <a:masterClrMapping/>
  </p:clrMapOvr>
</p:sld>
</file>

<file path=ppt/slides/slide11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1383600" y="1287299"/>
            <a:ext cx="79248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à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Setembro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Setembro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2024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em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16/10/2024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às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9:37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1383600" y="1287299"/>
            <a:ext cx="79248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à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Setembro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Setembro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2024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em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16/10/2024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às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9:37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1383600" y="1287299"/>
            <a:ext cx="79248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à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Setembro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Setembro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2024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em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16/10/2024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às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9:37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1383600" y="1287299"/>
            <a:ext cx="79248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à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Setembro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Setembro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2024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em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16/10/2024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às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9:37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1383600" y="1287299"/>
            <a:ext cx="79248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à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Setembro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Setembro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2024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em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16/10/2024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às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9:37</a:t>
            </a: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1383600" y="1287299"/>
            <a:ext cx="79248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à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Setembro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Setembro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2024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em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16/10/2024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às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9:37</a:t>
            </a:r>
          </a:p>
        </p:txBody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1383600" y="1287299"/>
            <a:ext cx="79248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à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Setembro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Setembro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2024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em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16/10/2024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às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9:37</a:t>
            </a:r>
          </a:p>
        </p:txBody>
      </p: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1383600" y="1287299"/>
            <a:ext cx="79248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à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Setembro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Setembro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2024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em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16/10/2024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às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9:37</a:t>
            </a:r>
          </a:p>
        </p:txBody>
      </p:sp>
    </p:spTree>
  </p:cSld>
  <p:clrMapOvr>
    <a:masterClrMapping/>
  </p:clrMapOvr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1383600" y="1287299"/>
            <a:ext cx="79248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à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Setembro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Setembro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2024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em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16/10/2024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às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9:37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mitype="http://purl.org/dc/dcmitype/" xmlns:dc="http://purl.org/dc/elements/1.1/" xmlns:dcterms="http://purl.org/dc/terms/" xmlns:xsi="http://www.w3.org/2001/XMLSchema-instance">
  <dc:title>Presentation PowerPoint</dc:title>
  <dc:creator>Financeiro - SETUR</dc:creator>
  <cp:lastModifiedBy>Financeiro - SETUR</cp:lastModifiedBy>
  <cp:revision>1</cp:revision>
  <dcterms:modified xsi:type="dcterms:W3CDTF">2024-10-16T09:57:58-03:00</dcterms:modified>
</cp:coreProperties>
</file>